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47" r:id="rId4"/>
  </p:sldMasterIdLst>
  <p:notesMasterIdLst>
    <p:notesMasterId r:id="rId27"/>
  </p:notesMasterIdLst>
  <p:handoutMasterIdLst>
    <p:handoutMasterId r:id="rId28"/>
  </p:handoutMasterIdLst>
  <p:sldIdLst>
    <p:sldId id="262" r:id="rId5"/>
    <p:sldId id="277" r:id="rId6"/>
    <p:sldId id="278" r:id="rId7"/>
    <p:sldId id="279" r:id="rId8"/>
    <p:sldId id="280" r:id="rId9"/>
    <p:sldId id="288" r:id="rId10"/>
    <p:sldId id="281" r:id="rId11"/>
    <p:sldId id="282" r:id="rId12"/>
    <p:sldId id="283" r:id="rId13"/>
    <p:sldId id="268" r:id="rId14"/>
    <p:sldId id="276" r:id="rId15"/>
    <p:sldId id="275" r:id="rId16"/>
    <p:sldId id="284" r:id="rId17"/>
    <p:sldId id="285" r:id="rId18"/>
    <p:sldId id="270" r:id="rId19"/>
    <p:sldId id="271" r:id="rId20"/>
    <p:sldId id="272" r:id="rId21"/>
    <p:sldId id="273" r:id="rId22"/>
    <p:sldId id="274" r:id="rId23"/>
    <p:sldId id="289" r:id="rId24"/>
    <p:sldId id="290" r:id="rId25"/>
    <p:sldId id="29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87"/>
  </p:normalViewPr>
  <p:slideViewPr>
    <p:cSldViewPr snapToGrid="0" snapToObjects="1">
      <p:cViewPr varScale="1">
        <p:scale>
          <a:sx n="71" d="100"/>
          <a:sy n="71" d="100"/>
        </p:scale>
        <p:origin x="696" y="60"/>
      </p:cViewPr>
      <p:guideLst/>
    </p:cSldViewPr>
  </p:slideViewPr>
  <p:notesTextViewPr>
    <p:cViewPr>
      <p:scale>
        <a:sx n="1" d="1"/>
        <a:sy n="1" d="1"/>
      </p:scale>
      <p:origin x="0" y="0"/>
    </p:cViewPr>
  </p:notesTextViewPr>
  <p:notesViewPr>
    <p:cSldViewPr snapToGrid="0" snapToObjects="1">
      <p:cViewPr varScale="1">
        <p:scale>
          <a:sx n="89" d="100"/>
          <a:sy n="89" d="100"/>
        </p:scale>
        <p:origin x="216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0AEEF5-2007-4D4E-B6B1-EE6C928C833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kumimoji="1" lang="ja-JP" altLang="en-US"/>
        </a:p>
      </dgm:t>
    </dgm:pt>
    <dgm:pt modelId="{72E6B373-026D-4F9A-B4A2-7E2D82ABDA57}">
      <dgm:prSet phldrT="[テキスト]"/>
      <dgm:spPr/>
      <dgm:t>
        <a:bodyPr/>
        <a:lstStyle/>
        <a:p>
          <a:r>
            <a:rPr kumimoji="1" lang="ja-JP" altLang="en-US" dirty="0"/>
            <a:t>平塚市教育委員会</a:t>
          </a:r>
        </a:p>
      </dgm:t>
    </dgm:pt>
    <dgm:pt modelId="{E4C8B06D-8868-4BB0-90F9-DFECC98090EE}" type="parTrans" cxnId="{33035795-4987-400C-88A9-7F2E70A02F8E}">
      <dgm:prSet/>
      <dgm:spPr/>
      <dgm:t>
        <a:bodyPr/>
        <a:lstStyle/>
        <a:p>
          <a:endParaRPr kumimoji="1" lang="ja-JP" altLang="en-US"/>
        </a:p>
      </dgm:t>
    </dgm:pt>
    <dgm:pt modelId="{A2B04B12-C234-4CFE-B914-C4DF8F532BF6}" type="sibTrans" cxnId="{33035795-4987-400C-88A9-7F2E70A02F8E}">
      <dgm:prSet/>
      <dgm:spPr/>
      <dgm:t>
        <a:bodyPr/>
        <a:lstStyle/>
        <a:p>
          <a:endParaRPr kumimoji="1" lang="ja-JP" altLang="en-US"/>
        </a:p>
      </dgm:t>
    </dgm:pt>
    <dgm:pt modelId="{79939E74-B4BD-4CD0-97AA-301424576DBD}" type="asst">
      <dgm:prSet phldrT="[テキスト]"/>
      <dgm:spPr/>
      <dgm:t>
        <a:bodyPr/>
        <a:lstStyle/>
        <a:p>
          <a:r>
            <a:rPr kumimoji="1" lang="ja-JP" altLang="en-US" dirty="0"/>
            <a:t>支援室長会議</a:t>
          </a:r>
        </a:p>
      </dgm:t>
    </dgm:pt>
    <dgm:pt modelId="{E2A987B9-4F93-4938-B627-48EB1B4E6E2B}" type="parTrans" cxnId="{CD6666CF-D21E-4FE2-B086-62FF98D862B0}">
      <dgm:prSet/>
      <dgm:spPr>
        <a:ln>
          <a:noFill/>
        </a:ln>
      </dgm:spPr>
      <dgm:t>
        <a:bodyPr/>
        <a:lstStyle/>
        <a:p>
          <a:endParaRPr kumimoji="1" lang="ja-JP" altLang="en-US"/>
        </a:p>
      </dgm:t>
    </dgm:pt>
    <dgm:pt modelId="{EFF465A0-FF2E-493B-B999-6552FA2E1507}" type="sibTrans" cxnId="{CD6666CF-D21E-4FE2-B086-62FF98D862B0}">
      <dgm:prSet/>
      <dgm:spPr/>
      <dgm:t>
        <a:bodyPr/>
        <a:lstStyle/>
        <a:p>
          <a:endParaRPr kumimoji="1" lang="ja-JP" altLang="en-US"/>
        </a:p>
      </dgm:t>
    </dgm:pt>
    <dgm:pt modelId="{F8F487CC-762D-4B9C-814F-26B5030D81B3}">
      <dgm:prSet phldrT="[テキスト]"/>
      <dgm:spPr/>
      <dgm:t>
        <a:bodyPr/>
        <a:lstStyle/>
        <a:p>
          <a:r>
            <a:rPr kumimoji="1" lang="ja-JP" altLang="en-US" dirty="0"/>
            <a:t>３ブロック</a:t>
          </a:r>
        </a:p>
      </dgm:t>
    </dgm:pt>
    <dgm:pt modelId="{42D807DC-DE0A-4E6A-A3A0-41EAFBF13553}" type="parTrans" cxnId="{88C03975-E769-4CC1-97F2-6E7868F12260}">
      <dgm:prSet/>
      <dgm:spPr/>
      <dgm:t>
        <a:bodyPr/>
        <a:lstStyle/>
        <a:p>
          <a:endParaRPr kumimoji="1" lang="ja-JP" altLang="en-US"/>
        </a:p>
      </dgm:t>
    </dgm:pt>
    <dgm:pt modelId="{08A1505B-022A-4D67-A82A-3FA980DC2E62}" type="sibTrans" cxnId="{88C03975-E769-4CC1-97F2-6E7868F12260}">
      <dgm:prSet/>
      <dgm:spPr/>
      <dgm:t>
        <a:bodyPr/>
        <a:lstStyle/>
        <a:p>
          <a:endParaRPr kumimoji="1" lang="ja-JP" altLang="en-US"/>
        </a:p>
      </dgm:t>
    </dgm:pt>
    <dgm:pt modelId="{3CFD8B62-C8A6-46A3-B00B-DBDCBBD677A7}">
      <dgm:prSet phldrT="[テキスト]"/>
      <dgm:spPr/>
      <dgm:t>
        <a:bodyPr/>
        <a:lstStyle/>
        <a:p>
          <a:r>
            <a:rPr kumimoji="1" lang="ja-JP" altLang="en-US" dirty="0"/>
            <a:t>４</a:t>
          </a:r>
        </a:p>
      </dgm:t>
    </dgm:pt>
    <dgm:pt modelId="{79D9480B-9698-48B7-886C-79525C53963F}" type="parTrans" cxnId="{A42F1E9D-8FA4-4136-B024-2ABF996AE4B2}">
      <dgm:prSet/>
      <dgm:spPr/>
      <dgm:t>
        <a:bodyPr/>
        <a:lstStyle/>
        <a:p>
          <a:endParaRPr kumimoji="1" lang="ja-JP" altLang="en-US"/>
        </a:p>
      </dgm:t>
    </dgm:pt>
    <dgm:pt modelId="{FA7D9157-D43D-4DAE-A7C0-5F7F316A7A74}" type="sibTrans" cxnId="{A42F1E9D-8FA4-4136-B024-2ABF996AE4B2}">
      <dgm:prSet/>
      <dgm:spPr/>
      <dgm:t>
        <a:bodyPr/>
        <a:lstStyle/>
        <a:p>
          <a:endParaRPr kumimoji="1" lang="ja-JP" altLang="en-US"/>
        </a:p>
      </dgm:t>
    </dgm:pt>
    <dgm:pt modelId="{4400179E-4350-4003-ACBE-09717C4307CA}">
      <dgm:prSet phldrT="[テキスト]"/>
      <dgm:spPr/>
      <dgm:t>
        <a:bodyPr/>
        <a:lstStyle/>
        <a:p>
          <a:r>
            <a:rPr kumimoji="1" lang="ja-JP" altLang="en-US" dirty="0"/>
            <a:t>５</a:t>
          </a:r>
        </a:p>
      </dgm:t>
    </dgm:pt>
    <dgm:pt modelId="{5DEF3252-D05C-4569-953D-5E4505761B7D}" type="parTrans" cxnId="{2AE1C5A8-7C1B-4AAD-84CB-F8DADCDB565F}">
      <dgm:prSet/>
      <dgm:spPr/>
      <dgm:t>
        <a:bodyPr/>
        <a:lstStyle/>
        <a:p>
          <a:endParaRPr kumimoji="1" lang="ja-JP" altLang="en-US"/>
        </a:p>
      </dgm:t>
    </dgm:pt>
    <dgm:pt modelId="{F3BD531B-1E55-433D-9680-4B9DF8690BB2}" type="sibTrans" cxnId="{2AE1C5A8-7C1B-4AAD-84CB-F8DADCDB565F}">
      <dgm:prSet/>
      <dgm:spPr/>
      <dgm:t>
        <a:bodyPr/>
        <a:lstStyle/>
        <a:p>
          <a:endParaRPr kumimoji="1" lang="ja-JP" altLang="en-US"/>
        </a:p>
      </dgm:t>
    </dgm:pt>
    <dgm:pt modelId="{828DE520-3D89-4241-B872-CEA574ECE1B7}">
      <dgm:prSet/>
      <dgm:spPr/>
      <dgm:t>
        <a:bodyPr/>
        <a:lstStyle/>
        <a:p>
          <a:r>
            <a:rPr kumimoji="1" lang="ja-JP" altLang="en-US" dirty="0"/>
            <a:t>２</a:t>
          </a:r>
        </a:p>
      </dgm:t>
    </dgm:pt>
    <dgm:pt modelId="{D8F94622-2B1F-4945-88EF-24B1DA602B66}" type="parTrans" cxnId="{36B1C5A5-81CB-4ACC-9C3D-986EB2D30A3C}">
      <dgm:prSet/>
      <dgm:spPr/>
      <dgm:t>
        <a:bodyPr/>
        <a:lstStyle/>
        <a:p>
          <a:endParaRPr kumimoji="1" lang="ja-JP" altLang="en-US"/>
        </a:p>
      </dgm:t>
    </dgm:pt>
    <dgm:pt modelId="{2C3C3BA2-978B-4CF7-9107-BEA5104E205E}" type="sibTrans" cxnId="{36B1C5A5-81CB-4ACC-9C3D-986EB2D30A3C}">
      <dgm:prSet/>
      <dgm:spPr/>
      <dgm:t>
        <a:bodyPr/>
        <a:lstStyle/>
        <a:p>
          <a:endParaRPr kumimoji="1" lang="ja-JP" altLang="en-US"/>
        </a:p>
      </dgm:t>
    </dgm:pt>
    <dgm:pt modelId="{67BD3C9C-28B1-4949-9846-4D4F7C93B6E0}">
      <dgm:prSet/>
      <dgm:spPr/>
      <dgm:t>
        <a:bodyPr/>
        <a:lstStyle/>
        <a:p>
          <a:r>
            <a:rPr kumimoji="1" lang="ja-JP" altLang="en-US" dirty="0"/>
            <a:t>１</a:t>
          </a:r>
        </a:p>
      </dgm:t>
    </dgm:pt>
    <dgm:pt modelId="{99CA1F45-2638-4AE3-8125-FA0B7C83D4EB}" type="parTrans" cxnId="{89C73B14-AD2B-4152-B12B-23F858AEF629}">
      <dgm:prSet/>
      <dgm:spPr/>
      <dgm:t>
        <a:bodyPr/>
        <a:lstStyle/>
        <a:p>
          <a:endParaRPr kumimoji="1" lang="ja-JP" altLang="en-US"/>
        </a:p>
      </dgm:t>
    </dgm:pt>
    <dgm:pt modelId="{42C3FCC6-91E5-409C-BEAD-B16962C9736D}" type="sibTrans" cxnId="{89C73B14-AD2B-4152-B12B-23F858AEF629}">
      <dgm:prSet/>
      <dgm:spPr/>
      <dgm:t>
        <a:bodyPr/>
        <a:lstStyle/>
        <a:p>
          <a:endParaRPr kumimoji="1" lang="ja-JP" altLang="en-US"/>
        </a:p>
      </dgm:t>
    </dgm:pt>
    <dgm:pt modelId="{8DA1C76E-6AB0-460E-8AD9-7833F2C93C80}" type="asst">
      <dgm:prSet/>
      <dgm:spPr/>
      <dgm:t>
        <a:bodyPr/>
        <a:lstStyle/>
        <a:p>
          <a:r>
            <a:rPr kumimoji="1" lang="ja-JP" altLang="en-US" dirty="0"/>
            <a:t>学校事務連携支援室全体会</a:t>
          </a:r>
        </a:p>
      </dgm:t>
    </dgm:pt>
    <dgm:pt modelId="{75696867-A01F-4F26-89EF-D7E48C9E9A8B}" type="parTrans" cxnId="{4B2AEBF0-3ECB-44B4-A3B5-102C85C0B8E8}">
      <dgm:prSet/>
      <dgm:spPr>
        <a:ln>
          <a:noFill/>
        </a:ln>
      </dgm:spPr>
      <dgm:t>
        <a:bodyPr/>
        <a:lstStyle/>
        <a:p>
          <a:endParaRPr kumimoji="1" lang="ja-JP" altLang="en-US"/>
        </a:p>
      </dgm:t>
    </dgm:pt>
    <dgm:pt modelId="{DE3B89C5-F962-4FD2-A7A6-9D85F7508098}" type="sibTrans" cxnId="{4B2AEBF0-3ECB-44B4-A3B5-102C85C0B8E8}">
      <dgm:prSet/>
      <dgm:spPr/>
      <dgm:t>
        <a:bodyPr/>
        <a:lstStyle/>
        <a:p>
          <a:endParaRPr kumimoji="1" lang="ja-JP" altLang="en-US"/>
        </a:p>
      </dgm:t>
    </dgm:pt>
    <dgm:pt modelId="{C340FB68-15DA-48AE-AE26-C88B863683F1}" type="pres">
      <dgm:prSet presAssocID="{520AEEF5-2007-4D4E-B6B1-EE6C928C833D}" presName="hierChild1" presStyleCnt="0">
        <dgm:presLayoutVars>
          <dgm:orgChart val="1"/>
          <dgm:chPref val="1"/>
          <dgm:dir/>
          <dgm:animOne val="branch"/>
          <dgm:animLvl val="lvl"/>
          <dgm:resizeHandles/>
        </dgm:presLayoutVars>
      </dgm:prSet>
      <dgm:spPr/>
    </dgm:pt>
    <dgm:pt modelId="{B14996C1-271A-4063-A687-BC7C5A6E5482}" type="pres">
      <dgm:prSet presAssocID="{72E6B373-026D-4F9A-B4A2-7E2D82ABDA57}" presName="hierRoot1" presStyleCnt="0">
        <dgm:presLayoutVars>
          <dgm:hierBranch val="init"/>
        </dgm:presLayoutVars>
      </dgm:prSet>
      <dgm:spPr/>
    </dgm:pt>
    <dgm:pt modelId="{4AB0B360-1E1C-43DC-B769-9D1F967C1B99}" type="pres">
      <dgm:prSet presAssocID="{72E6B373-026D-4F9A-B4A2-7E2D82ABDA57}" presName="rootComposite1" presStyleCnt="0"/>
      <dgm:spPr/>
    </dgm:pt>
    <dgm:pt modelId="{4A3D0C73-0B84-4116-A1F3-3BC225B89800}" type="pres">
      <dgm:prSet presAssocID="{72E6B373-026D-4F9A-B4A2-7E2D82ABDA57}" presName="rootText1" presStyleLbl="node0" presStyleIdx="0" presStyleCnt="1" custScaleX="281440" custLinFactNeighborX="-11005" custLinFactNeighborY="-5449">
        <dgm:presLayoutVars>
          <dgm:chPref val="3"/>
        </dgm:presLayoutVars>
      </dgm:prSet>
      <dgm:spPr/>
    </dgm:pt>
    <dgm:pt modelId="{F007E305-C1DB-4C9D-B535-21174C072004}" type="pres">
      <dgm:prSet presAssocID="{72E6B373-026D-4F9A-B4A2-7E2D82ABDA57}" presName="rootConnector1" presStyleLbl="node1" presStyleIdx="0" presStyleCnt="0"/>
      <dgm:spPr/>
    </dgm:pt>
    <dgm:pt modelId="{9FC451E7-F6CB-4E72-948E-468AA750F0B7}" type="pres">
      <dgm:prSet presAssocID="{72E6B373-026D-4F9A-B4A2-7E2D82ABDA57}" presName="hierChild2" presStyleCnt="0"/>
      <dgm:spPr/>
    </dgm:pt>
    <dgm:pt modelId="{8BCF4D08-24E8-409D-9014-2E46A5F2051F}" type="pres">
      <dgm:prSet presAssocID="{99CA1F45-2638-4AE3-8125-FA0B7C83D4EB}" presName="Name37" presStyleLbl="parChTrans1D2" presStyleIdx="0" presStyleCnt="6"/>
      <dgm:spPr/>
    </dgm:pt>
    <dgm:pt modelId="{0052721F-F649-4040-9754-9CE2ECCDAA99}" type="pres">
      <dgm:prSet presAssocID="{67BD3C9C-28B1-4949-9846-4D4F7C93B6E0}" presName="hierRoot2" presStyleCnt="0">
        <dgm:presLayoutVars>
          <dgm:hierBranch val="init"/>
        </dgm:presLayoutVars>
      </dgm:prSet>
      <dgm:spPr/>
    </dgm:pt>
    <dgm:pt modelId="{D14C2492-BEDD-4EDB-9E99-B953828E2C77}" type="pres">
      <dgm:prSet presAssocID="{67BD3C9C-28B1-4949-9846-4D4F7C93B6E0}" presName="rootComposite" presStyleCnt="0"/>
      <dgm:spPr/>
    </dgm:pt>
    <dgm:pt modelId="{DE8E4892-BF48-40BB-B413-29E5ACE7F040}" type="pres">
      <dgm:prSet presAssocID="{67BD3C9C-28B1-4949-9846-4D4F7C93B6E0}" presName="rootText" presStyleLbl="node2" presStyleIdx="0" presStyleCnt="5" custScaleX="60132">
        <dgm:presLayoutVars>
          <dgm:chPref val="3"/>
        </dgm:presLayoutVars>
      </dgm:prSet>
      <dgm:spPr/>
    </dgm:pt>
    <dgm:pt modelId="{4C5425F1-AC0C-41B7-A551-43F951510E33}" type="pres">
      <dgm:prSet presAssocID="{67BD3C9C-28B1-4949-9846-4D4F7C93B6E0}" presName="rootConnector" presStyleLbl="node2" presStyleIdx="0" presStyleCnt="5"/>
      <dgm:spPr/>
    </dgm:pt>
    <dgm:pt modelId="{781CBEA2-6276-4493-9C30-B628AA651D9A}" type="pres">
      <dgm:prSet presAssocID="{67BD3C9C-28B1-4949-9846-4D4F7C93B6E0}" presName="hierChild4" presStyleCnt="0"/>
      <dgm:spPr/>
    </dgm:pt>
    <dgm:pt modelId="{52D66284-5EE8-4FC1-BDCF-7FA1176ACB32}" type="pres">
      <dgm:prSet presAssocID="{67BD3C9C-28B1-4949-9846-4D4F7C93B6E0}" presName="hierChild5" presStyleCnt="0"/>
      <dgm:spPr/>
    </dgm:pt>
    <dgm:pt modelId="{1278181F-6AB1-4994-A8DB-24EE8F60B239}" type="pres">
      <dgm:prSet presAssocID="{D8F94622-2B1F-4945-88EF-24B1DA602B66}" presName="Name37" presStyleLbl="parChTrans1D2" presStyleIdx="1" presStyleCnt="6"/>
      <dgm:spPr/>
    </dgm:pt>
    <dgm:pt modelId="{1C84DBCF-4A13-49D5-80B7-5A00346BAFE1}" type="pres">
      <dgm:prSet presAssocID="{828DE520-3D89-4241-B872-CEA574ECE1B7}" presName="hierRoot2" presStyleCnt="0">
        <dgm:presLayoutVars>
          <dgm:hierBranch val="init"/>
        </dgm:presLayoutVars>
      </dgm:prSet>
      <dgm:spPr/>
    </dgm:pt>
    <dgm:pt modelId="{804DFC28-16F5-469A-A6F3-AAA30C8E8B87}" type="pres">
      <dgm:prSet presAssocID="{828DE520-3D89-4241-B872-CEA574ECE1B7}" presName="rootComposite" presStyleCnt="0"/>
      <dgm:spPr/>
    </dgm:pt>
    <dgm:pt modelId="{CAEF746A-3CC6-4E06-920A-50C7BEA5492E}" type="pres">
      <dgm:prSet presAssocID="{828DE520-3D89-4241-B872-CEA574ECE1B7}" presName="rootText" presStyleLbl="node2" presStyleIdx="1" presStyleCnt="5" custScaleX="54287">
        <dgm:presLayoutVars>
          <dgm:chPref val="3"/>
        </dgm:presLayoutVars>
      </dgm:prSet>
      <dgm:spPr/>
    </dgm:pt>
    <dgm:pt modelId="{894FBE64-0C6F-4258-821B-B0935F9548BB}" type="pres">
      <dgm:prSet presAssocID="{828DE520-3D89-4241-B872-CEA574ECE1B7}" presName="rootConnector" presStyleLbl="node2" presStyleIdx="1" presStyleCnt="5"/>
      <dgm:spPr/>
    </dgm:pt>
    <dgm:pt modelId="{E9324AC1-6E05-4A43-96FC-E7FEB539D2CB}" type="pres">
      <dgm:prSet presAssocID="{828DE520-3D89-4241-B872-CEA574ECE1B7}" presName="hierChild4" presStyleCnt="0"/>
      <dgm:spPr/>
    </dgm:pt>
    <dgm:pt modelId="{9FC896AE-7CAB-4D9E-BBCB-FBBB66681805}" type="pres">
      <dgm:prSet presAssocID="{828DE520-3D89-4241-B872-CEA574ECE1B7}" presName="hierChild5" presStyleCnt="0"/>
      <dgm:spPr/>
    </dgm:pt>
    <dgm:pt modelId="{34D929D7-6472-4492-8547-D8000B0DC264}" type="pres">
      <dgm:prSet presAssocID="{42D807DC-DE0A-4E6A-A3A0-41EAFBF13553}" presName="Name37" presStyleLbl="parChTrans1D2" presStyleIdx="2" presStyleCnt="6"/>
      <dgm:spPr/>
    </dgm:pt>
    <dgm:pt modelId="{EA525B55-07EF-4172-86FA-C859ED561048}" type="pres">
      <dgm:prSet presAssocID="{F8F487CC-762D-4B9C-814F-26B5030D81B3}" presName="hierRoot2" presStyleCnt="0">
        <dgm:presLayoutVars>
          <dgm:hierBranch val="l"/>
        </dgm:presLayoutVars>
      </dgm:prSet>
      <dgm:spPr/>
    </dgm:pt>
    <dgm:pt modelId="{4CABC7F5-AD03-420A-9DF8-AFD587B29634}" type="pres">
      <dgm:prSet presAssocID="{F8F487CC-762D-4B9C-814F-26B5030D81B3}" presName="rootComposite" presStyleCnt="0"/>
      <dgm:spPr/>
    </dgm:pt>
    <dgm:pt modelId="{46D246A4-260B-4D2C-ACAE-0154BFB6343C}" type="pres">
      <dgm:prSet presAssocID="{F8F487CC-762D-4B9C-814F-26B5030D81B3}" presName="rootText" presStyleLbl="node2" presStyleIdx="2" presStyleCnt="5">
        <dgm:presLayoutVars>
          <dgm:chPref val="3"/>
        </dgm:presLayoutVars>
      </dgm:prSet>
      <dgm:spPr/>
    </dgm:pt>
    <dgm:pt modelId="{48BFEBD0-C328-4EFE-B97C-5734980CBE9D}" type="pres">
      <dgm:prSet presAssocID="{F8F487CC-762D-4B9C-814F-26B5030D81B3}" presName="rootConnector" presStyleLbl="node2" presStyleIdx="2" presStyleCnt="5"/>
      <dgm:spPr/>
    </dgm:pt>
    <dgm:pt modelId="{84F3FC7C-7143-46C1-B093-E792036F4487}" type="pres">
      <dgm:prSet presAssocID="{F8F487CC-762D-4B9C-814F-26B5030D81B3}" presName="hierChild4" presStyleCnt="0"/>
      <dgm:spPr/>
    </dgm:pt>
    <dgm:pt modelId="{C43830D0-6C44-4A64-9A71-A32F4624839A}" type="pres">
      <dgm:prSet presAssocID="{F8F487CC-762D-4B9C-814F-26B5030D81B3}" presName="hierChild5" presStyleCnt="0"/>
      <dgm:spPr/>
    </dgm:pt>
    <dgm:pt modelId="{0F9638FF-AC33-42AF-92AB-557DC16D647D}" type="pres">
      <dgm:prSet presAssocID="{79D9480B-9698-48B7-886C-79525C53963F}" presName="Name37" presStyleLbl="parChTrans1D2" presStyleIdx="3" presStyleCnt="6"/>
      <dgm:spPr/>
    </dgm:pt>
    <dgm:pt modelId="{CA9529AF-DA53-4F59-9373-1FF39CDF0DD7}" type="pres">
      <dgm:prSet presAssocID="{3CFD8B62-C8A6-46A3-B00B-DBDCBBD677A7}" presName="hierRoot2" presStyleCnt="0">
        <dgm:presLayoutVars>
          <dgm:hierBranch val="init"/>
        </dgm:presLayoutVars>
      </dgm:prSet>
      <dgm:spPr/>
    </dgm:pt>
    <dgm:pt modelId="{034AF9CE-E1B0-4CA4-9298-AF49BAC28F45}" type="pres">
      <dgm:prSet presAssocID="{3CFD8B62-C8A6-46A3-B00B-DBDCBBD677A7}" presName="rootComposite" presStyleCnt="0"/>
      <dgm:spPr/>
    </dgm:pt>
    <dgm:pt modelId="{B2C73107-EE89-4AE2-BAA5-168DE14D1444}" type="pres">
      <dgm:prSet presAssocID="{3CFD8B62-C8A6-46A3-B00B-DBDCBBD677A7}" presName="rootText" presStyleLbl="node2" presStyleIdx="3" presStyleCnt="5" custScaleX="45508">
        <dgm:presLayoutVars>
          <dgm:chPref val="3"/>
        </dgm:presLayoutVars>
      </dgm:prSet>
      <dgm:spPr/>
    </dgm:pt>
    <dgm:pt modelId="{4E2A701F-1312-4FD9-84C0-B1E6A04BB11F}" type="pres">
      <dgm:prSet presAssocID="{3CFD8B62-C8A6-46A3-B00B-DBDCBBD677A7}" presName="rootConnector" presStyleLbl="node2" presStyleIdx="3" presStyleCnt="5"/>
      <dgm:spPr/>
    </dgm:pt>
    <dgm:pt modelId="{C6FE921E-CA1A-434D-BDA2-C732B8070B4B}" type="pres">
      <dgm:prSet presAssocID="{3CFD8B62-C8A6-46A3-B00B-DBDCBBD677A7}" presName="hierChild4" presStyleCnt="0"/>
      <dgm:spPr/>
    </dgm:pt>
    <dgm:pt modelId="{013B9833-9126-4EF1-961D-B919513F0C2B}" type="pres">
      <dgm:prSet presAssocID="{3CFD8B62-C8A6-46A3-B00B-DBDCBBD677A7}" presName="hierChild5" presStyleCnt="0"/>
      <dgm:spPr/>
    </dgm:pt>
    <dgm:pt modelId="{496B3A5A-B154-4674-ADAA-3F93CD0992A6}" type="pres">
      <dgm:prSet presAssocID="{5DEF3252-D05C-4569-953D-5E4505761B7D}" presName="Name37" presStyleLbl="parChTrans1D2" presStyleIdx="4" presStyleCnt="6"/>
      <dgm:spPr/>
    </dgm:pt>
    <dgm:pt modelId="{D3E81D66-9ACA-440F-9E56-760B7957600D}" type="pres">
      <dgm:prSet presAssocID="{4400179E-4350-4003-ACBE-09717C4307CA}" presName="hierRoot2" presStyleCnt="0">
        <dgm:presLayoutVars>
          <dgm:hierBranch val="init"/>
        </dgm:presLayoutVars>
      </dgm:prSet>
      <dgm:spPr/>
    </dgm:pt>
    <dgm:pt modelId="{A9439D80-E123-43B7-92C5-609FD0A40F1D}" type="pres">
      <dgm:prSet presAssocID="{4400179E-4350-4003-ACBE-09717C4307CA}" presName="rootComposite" presStyleCnt="0"/>
      <dgm:spPr/>
    </dgm:pt>
    <dgm:pt modelId="{AD90871C-93F7-40B5-BBAD-B1368972FF4D}" type="pres">
      <dgm:prSet presAssocID="{4400179E-4350-4003-ACBE-09717C4307CA}" presName="rootText" presStyleLbl="node2" presStyleIdx="4" presStyleCnt="5" custScaleX="46960">
        <dgm:presLayoutVars>
          <dgm:chPref val="3"/>
        </dgm:presLayoutVars>
      </dgm:prSet>
      <dgm:spPr/>
    </dgm:pt>
    <dgm:pt modelId="{96C9F1BF-EF9F-4312-A853-41B7AA79A003}" type="pres">
      <dgm:prSet presAssocID="{4400179E-4350-4003-ACBE-09717C4307CA}" presName="rootConnector" presStyleLbl="node2" presStyleIdx="4" presStyleCnt="5"/>
      <dgm:spPr/>
    </dgm:pt>
    <dgm:pt modelId="{29A1786B-7DC5-4659-ABAF-5DE6D8478CC7}" type="pres">
      <dgm:prSet presAssocID="{4400179E-4350-4003-ACBE-09717C4307CA}" presName="hierChild4" presStyleCnt="0"/>
      <dgm:spPr/>
    </dgm:pt>
    <dgm:pt modelId="{05D42A40-7E20-41B1-BC0D-BD13994808F4}" type="pres">
      <dgm:prSet presAssocID="{4400179E-4350-4003-ACBE-09717C4307CA}" presName="hierChild5" presStyleCnt="0"/>
      <dgm:spPr/>
    </dgm:pt>
    <dgm:pt modelId="{E7FCB685-DFA3-4F9A-9BC5-3EA70BBE5593}" type="pres">
      <dgm:prSet presAssocID="{72E6B373-026D-4F9A-B4A2-7E2D82ABDA57}" presName="hierChild3" presStyleCnt="0"/>
      <dgm:spPr/>
    </dgm:pt>
    <dgm:pt modelId="{3CACE0E8-BFDD-4E35-A426-0AD1D690593F}" type="pres">
      <dgm:prSet presAssocID="{75696867-A01F-4F26-89EF-D7E48C9E9A8B}" presName="Name111" presStyleLbl="parChTrans1D2" presStyleIdx="5" presStyleCnt="6"/>
      <dgm:spPr/>
    </dgm:pt>
    <dgm:pt modelId="{2B97130E-C300-4DC9-939F-763139DA0249}" type="pres">
      <dgm:prSet presAssocID="{8DA1C76E-6AB0-460E-8AD9-7833F2C93C80}" presName="hierRoot3" presStyleCnt="0">
        <dgm:presLayoutVars>
          <dgm:hierBranch val="init"/>
        </dgm:presLayoutVars>
      </dgm:prSet>
      <dgm:spPr/>
    </dgm:pt>
    <dgm:pt modelId="{387DA6B2-7DCA-431D-9176-D97A12921F55}" type="pres">
      <dgm:prSet presAssocID="{8DA1C76E-6AB0-460E-8AD9-7833F2C93C80}" presName="rootComposite3" presStyleCnt="0"/>
      <dgm:spPr/>
    </dgm:pt>
    <dgm:pt modelId="{088B3DD0-7E4B-44A1-B0CA-63702A13AF4C}" type="pres">
      <dgm:prSet presAssocID="{8DA1C76E-6AB0-460E-8AD9-7833F2C93C80}" presName="rootText3" presStyleLbl="asst1" presStyleIdx="0" presStyleCnt="2" custScaleX="242165" custLinFactX="24574" custLinFactNeighborX="100000" custLinFactNeighborY="-5997">
        <dgm:presLayoutVars>
          <dgm:chPref val="3"/>
        </dgm:presLayoutVars>
      </dgm:prSet>
      <dgm:spPr/>
    </dgm:pt>
    <dgm:pt modelId="{EFF23D29-FA99-4087-BA88-6A8E9A1BF519}" type="pres">
      <dgm:prSet presAssocID="{8DA1C76E-6AB0-460E-8AD9-7833F2C93C80}" presName="rootConnector3" presStyleLbl="asst1" presStyleIdx="0" presStyleCnt="2"/>
      <dgm:spPr/>
    </dgm:pt>
    <dgm:pt modelId="{1DD1DC4C-2D56-4E6F-A74A-95D9CA2150BC}" type="pres">
      <dgm:prSet presAssocID="{8DA1C76E-6AB0-460E-8AD9-7833F2C93C80}" presName="hierChild6" presStyleCnt="0"/>
      <dgm:spPr/>
    </dgm:pt>
    <dgm:pt modelId="{43CFCBD8-640B-4A16-8B8D-65992F3594A5}" type="pres">
      <dgm:prSet presAssocID="{8DA1C76E-6AB0-460E-8AD9-7833F2C93C80}" presName="hierChild7" presStyleCnt="0"/>
      <dgm:spPr/>
    </dgm:pt>
    <dgm:pt modelId="{DC22144C-EA21-4B15-BA1A-19FB3ED54C90}" type="pres">
      <dgm:prSet presAssocID="{E2A987B9-4F93-4938-B627-48EB1B4E6E2B}" presName="Name111" presStyleLbl="parChTrans1D3" presStyleIdx="0" presStyleCnt="1"/>
      <dgm:spPr/>
    </dgm:pt>
    <dgm:pt modelId="{E7926641-EE8D-4646-A734-E3C4E48C5D71}" type="pres">
      <dgm:prSet presAssocID="{79939E74-B4BD-4CD0-97AA-301424576DBD}" presName="hierRoot3" presStyleCnt="0">
        <dgm:presLayoutVars>
          <dgm:hierBranch val="hang"/>
        </dgm:presLayoutVars>
      </dgm:prSet>
      <dgm:spPr/>
    </dgm:pt>
    <dgm:pt modelId="{39580BBA-C040-48C7-99EB-0DBCBAB3F43E}" type="pres">
      <dgm:prSet presAssocID="{79939E74-B4BD-4CD0-97AA-301424576DBD}" presName="rootComposite3" presStyleCnt="0"/>
      <dgm:spPr/>
    </dgm:pt>
    <dgm:pt modelId="{576A7664-40AE-4067-8B68-E3B8D1111740}" type="pres">
      <dgm:prSet presAssocID="{79939E74-B4BD-4CD0-97AA-301424576DBD}" presName="rootText3" presStyleLbl="asst1" presStyleIdx="1" presStyleCnt="2" custLinFactX="85486" custLinFactNeighborX="100000" custLinFactNeighborY="-22172">
        <dgm:presLayoutVars>
          <dgm:chPref val="3"/>
        </dgm:presLayoutVars>
      </dgm:prSet>
      <dgm:spPr/>
    </dgm:pt>
    <dgm:pt modelId="{66051E0D-AF82-4E2D-9CEC-191593ACAC48}" type="pres">
      <dgm:prSet presAssocID="{79939E74-B4BD-4CD0-97AA-301424576DBD}" presName="rootConnector3" presStyleLbl="asst1" presStyleIdx="1" presStyleCnt="2"/>
      <dgm:spPr/>
    </dgm:pt>
    <dgm:pt modelId="{730829BA-8251-4469-9DD7-98065633BDC0}" type="pres">
      <dgm:prSet presAssocID="{79939E74-B4BD-4CD0-97AA-301424576DBD}" presName="hierChild6" presStyleCnt="0"/>
      <dgm:spPr/>
    </dgm:pt>
    <dgm:pt modelId="{F84C9032-2E12-47BE-B3D0-21AFF6904EE1}" type="pres">
      <dgm:prSet presAssocID="{79939E74-B4BD-4CD0-97AA-301424576DBD}" presName="hierChild7" presStyleCnt="0"/>
      <dgm:spPr/>
    </dgm:pt>
  </dgm:ptLst>
  <dgm:cxnLst>
    <dgm:cxn modelId="{A5161B04-DE63-4F8B-9E7D-83908E38023B}" type="presOf" srcId="{E2A987B9-4F93-4938-B627-48EB1B4E6E2B}" destId="{DC22144C-EA21-4B15-BA1A-19FB3ED54C90}" srcOrd="0" destOrd="0" presId="urn:microsoft.com/office/officeart/2005/8/layout/orgChart1"/>
    <dgm:cxn modelId="{6184550F-796A-4B56-874C-A83F55FB70FD}" type="presOf" srcId="{3CFD8B62-C8A6-46A3-B00B-DBDCBBD677A7}" destId="{4E2A701F-1312-4FD9-84C0-B1E6A04BB11F}" srcOrd="1" destOrd="0" presId="urn:microsoft.com/office/officeart/2005/8/layout/orgChart1"/>
    <dgm:cxn modelId="{1F4BB311-8EEA-426E-886D-A26444C813E9}" type="presOf" srcId="{F8F487CC-762D-4B9C-814F-26B5030D81B3}" destId="{48BFEBD0-C328-4EFE-B97C-5734980CBE9D}" srcOrd="1" destOrd="0" presId="urn:microsoft.com/office/officeart/2005/8/layout/orgChart1"/>
    <dgm:cxn modelId="{89C73B14-AD2B-4152-B12B-23F858AEF629}" srcId="{72E6B373-026D-4F9A-B4A2-7E2D82ABDA57}" destId="{67BD3C9C-28B1-4949-9846-4D4F7C93B6E0}" srcOrd="1" destOrd="0" parTransId="{99CA1F45-2638-4AE3-8125-FA0B7C83D4EB}" sibTransId="{42C3FCC6-91E5-409C-BEAD-B16962C9736D}"/>
    <dgm:cxn modelId="{2A0E601B-10A9-4613-918F-46A7B42C2E08}" type="presOf" srcId="{67BD3C9C-28B1-4949-9846-4D4F7C93B6E0}" destId="{4C5425F1-AC0C-41B7-A551-43F951510E33}" srcOrd="1" destOrd="0" presId="urn:microsoft.com/office/officeart/2005/8/layout/orgChart1"/>
    <dgm:cxn modelId="{88CA6320-476B-4389-A68B-A4D7E22AD8D1}" type="presOf" srcId="{5DEF3252-D05C-4569-953D-5E4505761B7D}" destId="{496B3A5A-B154-4674-ADAA-3F93CD0992A6}" srcOrd="0" destOrd="0" presId="urn:microsoft.com/office/officeart/2005/8/layout/orgChart1"/>
    <dgm:cxn modelId="{84188040-58A3-4AEF-A4D9-5EE3E4C1F5B1}" type="presOf" srcId="{99CA1F45-2638-4AE3-8125-FA0B7C83D4EB}" destId="{8BCF4D08-24E8-409D-9014-2E46A5F2051F}" srcOrd="0" destOrd="0" presId="urn:microsoft.com/office/officeart/2005/8/layout/orgChart1"/>
    <dgm:cxn modelId="{02254542-6954-42F4-B812-649DDF73270C}" type="presOf" srcId="{72E6B373-026D-4F9A-B4A2-7E2D82ABDA57}" destId="{4A3D0C73-0B84-4116-A1F3-3BC225B89800}" srcOrd="0" destOrd="0" presId="urn:microsoft.com/office/officeart/2005/8/layout/orgChart1"/>
    <dgm:cxn modelId="{4F099D44-EB84-4323-912A-70C047C756F0}" type="presOf" srcId="{42D807DC-DE0A-4E6A-A3A0-41EAFBF13553}" destId="{34D929D7-6472-4492-8547-D8000B0DC264}" srcOrd="0" destOrd="0" presId="urn:microsoft.com/office/officeart/2005/8/layout/orgChart1"/>
    <dgm:cxn modelId="{A1E80945-D1A1-4AD4-B0BC-F63EA3F0B1D6}" type="presOf" srcId="{520AEEF5-2007-4D4E-B6B1-EE6C928C833D}" destId="{C340FB68-15DA-48AE-AE26-C88B863683F1}" srcOrd="0" destOrd="0" presId="urn:microsoft.com/office/officeart/2005/8/layout/orgChart1"/>
    <dgm:cxn modelId="{4C454848-573B-48C5-83C0-D79D0EC5C30F}" type="presOf" srcId="{F8F487CC-762D-4B9C-814F-26B5030D81B3}" destId="{46D246A4-260B-4D2C-ACAE-0154BFB6343C}" srcOrd="0" destOrd="0" presId="urn:microsoft.com/office/officeart/2005/8/layout/orgChart1"/>
    <dgm:cxn modelId="{3C94C84A-FDCC-47C2-B2E4-1600DD87C06A}" type="presOf" srcId="{D8F94622-2B1F-4945-88EF-24B1DA602B66}" destId="{1278181F-6AB1-4994-A8DB-24EE8F60B239}" srcOrd="0" destOrd="0" presId="urn:microsoft.com/office/officeart/2005/8/layout/orgChart1"/>
    <dgm:cxn modelId="{95085E73-0511-4C76-A6B5-C5C32291BB8A}" type="presOf" srcId="{75696867-A01F-4F26-89EF-D7E48C9E9A8B}" destId="{3CACE0E8-BFDD-4E35-A426-0AD1D690593F}" srcOrd="0" destOrd="0" presId="urn:microsoft.com/office/officeart/2005/8/layout/orgChart1"/>
    <dgm:cxn modelId="{88C03975-E769-4CC1-97F2-6E7868F12260}" srcId="{72E6B373-026D-4F9A-B4A2-7E2D82ABDA57}" destId="{F8F487CC-762D-4B9C-814F-26B5030D81B3}" srcOrd="3" destOrd="0" parTransId="{42D807DC-DE0A-4E6A-A3A0-41EAFBF13553}" sibTransId="{08A1505B-022A-4D67-A82A-3FA980DC2E62}"/>
    <dgm:cxn modelId="{FD5D7F55-0D78-4BCA-9052-8D3049A8CA07}" type="presOf" srcId="{79939E74-B4BD-4CD0-97AA-301424576DBD}" destId="{576A7664-40AE-4067-8B68-E3B8D1111740}" srcOrd="0" destOrd="0" presId="urn:microsoft.com/office/officeart/2005/8/layout/orgChart1"/>
    <dgm:cxn modelId="{943FA655-D32D-4D99-9A53-0DAB6B8CF683}" type="presOf" srcId="{4400179E-4350-4003-ACBE-09717C4307CA}" destId="{AD90871C-93F7-40B5-BBAD-B1368972FF4D}" srcOrd="0" destOrd="0" presId="urn:microsoft.com/office/officeart/2005/8/layout/orgChart1"/>
    <dgm:cxn modelId="{37473283-FAAC-4692-9D33-B7F3DFBBDA45}" type="presOf" srcId="{828DE520-3D89-4241-B872-CEA574ECE1B7}" destId="{894FBE64-0C6F-4258-821B-B0935F9548BB}" srcOrd="1" destOrd="0" presId="urn:microsoft.com/office/officeart/2005/8/layout/orgChart1"/>
    <dgm:cxn modelId="{09449383-9112-4F88-852E-CDE03EB66526}" type="presOf" srcId="{8DA1C76E-6AB0-460E-8AD9-7833F2C93C80}" destId="{EFF23D29-FA99-4087-BA88-6A8E9A1BF519}" srcOrd="1" destOrd="0" presId="urn:microsoft.com/office/officeart/2005/8/layout/orgChart1"/>
    <dgm:cxn modelId="{7729CA94-425F-4A46-A654-149965CBDEF2}" type="presOf" srcId="{4400179E-4350-4003-ACBE-09717C4307CA}" destId="{96C9F1BF-EF9F-4312-A853-41B7AA79A003}" srcOrd="1" destOrd="0" presId="urn:microsoft.com/office/officeart/2005/8/layout/orgChart1"/>
    <dgm:cxn modelId="{33035795-4987-400C-88A9-7F2E70A02F8E}" srcId="{520AEEF5-2007-4D4E-B6B1-EE6C928C833D}" destId="{72E6B373-026D-4F9A-B4A2-7E2D82ABDA57}" srcOrd="0" destOrd="0" parTransId="{E4C8B06D-8868-4BB0-90F9-DFECC98090EE}" sibTransId="{A2B04B12-C234-4CFE-B914-C4DF8F532BF6}"/>
    <dgm:cxn modelId="{1CB15798-B85D-4621-9CEC-985F953ACF38}" type="presOf" srcId="{72E6B373-026D-4F9A-B4A2-7E2D82ABDA57}" destId="{F007E305-C1DB-4C9D-B535-21174C072004}" srcOrd="1" destOrd="0" presId="urn:microsoft.com/office/officeart/2005/8/layout/orgChart1"/>
    <dgm:cxn modelId="{A42F1E9D-8FA4-4136-B024-2ABF996AE4B2}" srcId="{72E6B373-026D-4F9A-B4A2-7E2D82ABDA57}" destId="{3CFD8B62-C8A6-46A3-B00B-DBDCBBD677A7}" srcOrd="4" destOrd="0" parTransId="{79D9480B-9698-48B7-886C-79525C53963F}" sibTransId="{FA7D9157-D43D-4DAE-A7C0-5F7F316A7A74}"/>
    <dgm:cxn modelId="{36B1C5A5-81CB-4ACC-9C3D-986EB2D30A3C}" srcId="{72E6B373-026D-4F9A-B4A2-7E2D82ABDA57}" destId="{828DE520-3D89-4241-B872-CEA574ECE1B7}" srcOrd="2" destOrd="0" parTransId="{D8F94622-2B1F-4945-88EF-24B1DA602B66}" sibTransId="{2C3C3BA2-978B-4CF7-9107-BEA5104E205E}"/>
    <dgm:cxn modelId="{CCCD2CA8-0D79-4771-A0AE-D5A2B58BB307}" type="presOf" srcId="{8DA1C76E-6AB0-460E-8AD9-7833F2C93C80}" destId="{088B3DD0-7E4B-44A1-B0CA-63702A13AF4C}" srcOrd="0" destOrd="0" presId="urn:microsoft.com/office/officeart/2005/8/layout/orgChart1"/>
    <dgm:cxn modelId="{2AE1C5A8-7C1B-4AAD-84CB-F8DADCDB565F}" srcId="{72E6B373-026D-4F9A-B4A2-7E2D82ABDA57}" destId="{4400179E-4350-4003-ACBE-09717C4307CA}" srcOrd="5" destOrd="0" parTransId="{5DEF3252-D05C-4569-953D-5E4505761B7D}" sibTransId="{F3BD531B-1E55-433D-9680-4B9DF8690BB2}"/>
    <dgm:cxn modelId="{07B03DB6-44F4-497B-8E6A-D57B48A4F3AA}" type="presOf" srcId="{3CFD8B62-C8A6-46A3-B00B-DBDCBBD677A7}" destId="{B2C73107-EE89-4AE2-BAA5-168DE14D1444}" srcOrd="0" destOrd="0" presId="urn:microsoft.com/office/officeart/2005/8/layout/orgChart1"/>
    <dgm:cxn modelId="{F46E63B7-70FC-405C-BB36-89D5BE53F4F6}" type="presOf" srcId="{79939E74-B4BD-4CD0-97AA-301424576DBD}" destId="{66051E0D-AF82-4E2D-9CEC-191593ACAC48}" srcOrd="1" destOrd="0" presId="urn:microsoft.com/office/officeart/2005/8/layout/orgChart1"/>
    <dgm:cxn modelId="{3E9A58BB-A3B6-416F-837B-079A3A1197EB}" type="presOf" srcId="{67BD3C9C-28B1-4949-9846-4D4F7C93B6E0}" destId="{DE8E4892-BF48-40BB-B413-29E5ACE7F040}" srcOrd="0" destOrd="0" presId="urn:microsoft.com/office/officeart/2005/8/layout/orgChart1"/>
    <dgm:cxn modelId="{C7AA08BD-706B-4B90-B840-20AC5B154DFE}" type="presOf" srcId="{828DE520-3D89-4241-B872-CEA574ECE1B7}" destId="{CAEF746A-3CC6-4E06-920A-50C7BEA5492E}" srcOrd="0" destOrd="0" presId="urn:microsoft.com/office/officeart/2005/8/layout/orgChart1"/>
    <dgm:cxn modelId="{CD6666CF-D21E-4FE2-B086-62FF98D862B0}" srcId="{8DA1C76E-6AB0-460E-8AD9-7833F2C93C80}" destId="{79939E74-B4BD-4CD0-97AA-301424576DBD}" srcOrd="0" destOrd="0" parTransId="{E2A987B9-4F93-4938-B627-48EB1B4E6E2B}" sibTransId="{EFF465A0-FF2E-493B-B999-6552FA2E1507}"/>
    <dgm:cxn modelId="{3DDF0BDD-2CE9-4E93-B800-521AC61D5A9D}" type="presOf" srcId="{79D9480B-9698-48B7-886C-79525C53963F}" destId="{0F9638FF-AC33-42AF-92AB-557DC16D647D}" srcOrd="0" destOrd="0" presId="urn:microsoft.com/office/officeart/2005/8/layout/orgChart1"/>
    <dgm:cxn modelId="{4B2AEBF0-3ECB-44B4-A3B5-102C85C0B8E8}" srcId="{72E6B373-026D-4F9A-B4A2-7E2D82ABDA57}" destId="{8DA1C76E-6AB0-460E-8AD9-7833F2C93C80}" srcOrd="0" destOrd="0" parTransId="{75696867-A01F-4F26-89EF-D7E48C9E9A8B}" sibTransId="{DE3B89C5-F962-4FD2-A7A6-9D85F7508098}"/>
    <dgm:cxn modelId="{466E3F33-6455-4E49-B39F-C52E73C9957C}" type="presParOf" srcId="{C340FB68-15DA-48AE-AE26-C88B863683F1}" destId="{B14996C1-271A-4063-A687-BC7C5A6E5482}" srcOrd="0" destOrd="0" presId="urn:microsoft.com/office/officeart/2005/8/layout/orgChart1"/>
    <dgm:cxn modelId="{4CC608FE-2E82-4F49-8F0F-779C4C56C189}" type="presParOf" srcId="{B14996C1-271A-4063-A687-BC7C5A6E5482}" destId="{4AB0B360-1E1C-43DC-B769-9D1F967C1B99}" srcOrd="0" destOrd="0" presId="urn:microsoft.com/office/officeart/2005/8/layout/orgChart1"/>
    <dgm:cxn modelId="{6994B591-8992-4866-A3FA-D4182201794B}" type="presParOf" srcId="{4AB0B360-1E1C-43DC-B769-9D1F967C1B99}" destId="{4A3D0C73-0B84-4116-A1F3-3BC225B89800}" srcOrd="0" destOrd="0" presId="urn:microsoft.com/office/officeart/2005/8/layout/orgChart1"/>
    <dgm:cxn modelId="{21653BE1-A570-4C0E-9203-D751088F120A}" type="presParOf" srcId="{4AB0B360-1E1C-43DC-B769-9D1F967C1B99}" destId="{F007E305-C1DB-4C9D-B535-21174C072004}" srcOrd="1" destOrd="0" presId="urn:microsoft.com/office/officeart/2005/8/layout/orgChart1"/>
    <dgm:cxn modelId="{0F7F1BC3-9436-4D0E-9AE2-7080BA8F1197}" type="presParOf" srcId="{B14996C1-271A-4063-A687-BC7C5A6E5482}" destId="{9FC451E7-F6CB-4E72-948E-468AA750F0B7}" srcOrd="1" destOrd="0" presId="urn:microsoft.com/office/officeart/2005/8/layout/orgChart1"/>
    <dgm:cxn modelId="{A7AF624D-AE73-45C2-9748-43A0BDC3D8C3}" type="presParOf" srcId="{9FC451E7-F6CB-4E72-948E-468AA750F0B7}" destId="{8BCF4D08-24E8-409D-9014-2E46A5F2051F}" srcOrd="0" destOrd="0" presId="urn:microsoft.com/office/officeart/2005/8/layout/orgChart1"/>
    <dgm:cxn modelId="{5828BE53-F824-4642-90BB-842DFE89745C}" type="presParOf" srcId="{9FC451E7-F6CB-4E72-948E-468AA750F0B7}" destId="{0052721F-F649-4040-9754-9CE2ECCDAA99}" srcOrd="1" destOrd="0" presId="urn:microsoft.com/office/officeart/2005/8/layout/orgChart1"/>
    <dgm:cxn modelId="{2C0C61DA-E21E-4DB3-8167-FC57D46CC583}" type="presParOf" srcId="{0052721F-F649-4040-9754-9CE2ECCDAA99}" destId="{D14C2492-BEDD-4EDB-9E99-B953828E2C77}" srcOrd="0" destOrd="0" presId="urn:microsoft.com/office/officeart/2005/8/layout/orgChart1"/>
    <dgm:cxn modelId="{654DC2B5-408E-47F4-89C8-376173126655}" type="presParOf" srcId="{D14C2492-BEDD-4EDB-9E99-B953828E2C77}" destId="{DE8E4892-BF48-40BB-B413-29E5ACE7F040}" srcOrd="0" destOrd="0" presId="urn:microsoft.com/office/officeart/2005/8/layout/orgChart1"/>
    <dgm:cxn modelId="{AB1A886C-C6D7-48C4-A39D-535C1E2F2CCC}" type="presParOf" srcId="{D14C2492-BEDD-4EDB-9E99-B953828E2C77}" destId="{4C5425F1-AC0C-41B7-A551-43F951510E33}" srcOrd="1" destOrd="0" presId="urn:microsoft.com/office/officeart/2005/8/layout/orgChart1"/>
    <dgm:cxn modelId="{8F04F554-7FBF-45C6-9767-2AA679C44D4A}" type="presParOf" srcId="{0052721F-F649-4040-9754-9CE2ECCDAA99}" destId="{781CBEA2-6276-4493-9C30-B628AA651D9A}" srcOrd="1" destOrd="0" presId="urn:microsoft.com/office/officeart/2005/8/layout/orgChart1"/>
    <dgm:cxn modelId="{209D0831-A929-4F96-8726-0730254804BE}" type="presParOf" srcId="{0052721F-F649-4040-9754-9CE2ECCDAA99}" destId="{52D66284-5EE8-4FC1-BDCF-7FA1176ACB32}" srcOrd="2" destOrd="0" presId="urn:microsoft.com/office/officeart/2005/8/layout/orgChart1"/>
    <dgm:cxn modelId="{ADD2581C-F8A8-4151-A242-86C0E65CDE76}" type="presParOf" srcId="{9FC451E7-F6CB-4E72-948E-468AA750F0B7}" destId="{1278181F-6AB1-4994-A8DB-24EE8F60B239}" srcOrd="2" destOrd="0" presId="urn:microsoft.com/office/officeart/2005/8/layout/orgChart1"/>
    <dgm:cxn modelId="{F4455F77-37C4-4AF5-91BB-E03291AA010B}" type="presParOf" srcId="{9FC451E7-F6CB-4E72-948E-468AA750F0B7}" destId="{1C84DBCF-4A13-49D5-80B7-5A00346BAFE1}" srcOrd="3" destOrd="0" presId="urn:microsoft.com/office/officeart/2005/8/layout/orgChart1"/>
    <dgm:cxn modelId="{569E5E67-F77E-418C-869A-1855B3CC04EF}" type="presParOf" srcId="{1C84DBCF-4A13-49D5-80B7-5A00346BAFE1}" destId="{804DFC28-16F5-469A-A6F3-AAA30C8E8B87}" srcOrd="0" destOrd="0" presId="urn:microsoft.com/office/officeart/2005/8/layout/orgChart1"/>
    <dgm:cxn modelId="{DC8D3DDE-F47E-43D6-888C-6978F7669571}" type="presParOf" srcId="{804DFC28-16F5-469A-A6F3-AAA30C8E8B87}" destId="{CAEF746A-3CC6-4E06-920A-50C7BEA5492E}" srcOrd="0" destOrd="0" presId="urn:microsoft.com/office/officeart/2005/8/layout/orgChart1"/>
    <dgm:cxn modelId="{BC04E8F8-2BB5-41EF-A7CB-F9ECD6C38268}" type="presParOf" srcId="{804DFC28-16F5-469A-A6F3-AAA30C8E8B87}" destId="{894FBE64-0C6F-4258-821B-B0935F9548BB}" srcOrd="1" destOrd="0" presId="urn:microsoft.com/office/officeart/2005/8/layout/orgChart1"/>
    <dgm:cxn modelId="{0EFBAAA1-CA3B-4074-B58D-18CAD3E1C5CD}" type="presParOf" srcId="{1C84DBCF-4A13-49D5-80B7-5A00346BAFE1}" destId="{E9324AC1-6E05-4A43-96FC-E7FEB539D2CB}" srcOrd="1" destOrd="0" presId="urn:microsoft.com/office/officeart/2005/8/layout/orgChart1"/>
    <dgm:cxn modelId="{79776AF2-67A4-48F5-9BD0-00C8676D7EA8}" type="presParOf" srcId="{1C84DBCF-4A13-49D5-80B7-5A00346BAFE1}" destId="{9FC896AE-7CAB-4D9E-BBCB-FBBB66681805}" srcOrd="2" destOrd="0" presId="urn:microsoft.com/office/officeart/2005/8/layout/orgChart1"/>
    <dgm:cxn modelId="{D9E60ACC-6568-42A9-9F83-1ACCA0D22E62}" type="presParOf" srcId="{9FC451E7-F6CB-4E72-948E-468AA750F0B7}" destId="{34D929D7-6472-4492-8547-D8000B0DC264}" srcOrd="4" destOrd="0" presId="urn:microsoft.com/office/officeart/2005/8/layout/orgChart1"/>
    <dgm:cxn modelId="{2004D496-73AE-4C67-8C81-C58F9D13CF9A}" type="presParOf" srcId="{9FC451E7-F6CB-4E72-948E-468AA750F0B7}" destId="{EA525B55-07EF-4172-86FA-C859ED561048}" srcOrd="5" destOrd="0" presId="urn:microsoft.com/office/officeart/2005/8/layout/orgChart1"/>
    <dgm:cxn modelId="{B925968D-320C-4FB2-97A7-F14786CE1274}" type="presParOf" srcId="{EA525B55-07EF-4172-86FA-C859ED561048}" destId="{4CABC7F5-AD03-420A-9DF8-AFD587B29634}" srcOrd="0" destOrd="0" presId="urn:microsoft.com/office/officeart/2005/8/layout/orgChart1"/>
    <dgm:cxn modelId="{6E0A3DAF-F94D-4688-B616-57E25FA5CB1E}" type="presParOf" srcId="{4CABC7F5-AD03-420A-9DF8-AFD587B29634}" destId="{46D246A4-260B-4D2C-ACAE-0154BFB6343C}" srcOrd="0" destOrd="0" presId="urn:microsoft.com/office/officeart/2005/8/layout/orgChart1"/>
    <dgm:cxn modelId="{31741436-C6C9-4BB7-B3C5-5CE102ABA27A}" type="presParOf" srcId="{4CABC7F5-AD03-420A-9DF8-AFD587B29634}" destId="{48BFEBD0-C328-4EFE-B97C-5734980CBE9D}" srcOrd="1" destOrd="0" presId="urn:microsoft.com/office/officeart/2005/8/layout/orgChart1"/>
    <dgm:cxn modelId="{83E4B54F-CAED-43E3-BE58-2470FE004847}" type="presParOf" srcId="{EA525B55-07EF-4172-86FA-C859ED561048}" destId="{84F3FC7C-7143-46C1-B093-E792036F4487}" srcOrd="1" destOrd="0" presId="urn:microsoft.com/office/officeart/2005/8/layout/orgChart1"/>
    <dgm:cxn modelId="{6A625BD4-2232-44D3-9F64-D10AB7D8590D}" type="presParOf" srcId="{EA525B55-07EF-4172-86FA-C859ED561048}" destId="{C43830D0-6C44-4A64-9A71-A32F4624839A}" srcOrd="2" destOrd="0" presId="urn:microsoft.com/office/officeart/2005/8/layout/orgChart1"/>
    <dgm:cxn modelId="{378DB542-48B3-4752-B67B-28DA103FC812}" type="presParOf" srcId="{9FC451E7-F6CB-4E72-948E-468AA750F0B7}" destId="{0F9638FF-AC33-42AF-92AB-557DC16D647D}" srcOrd="6" destOrd="0" presId="urn:microsoft.com/office/officeart/2005/8/layout/orgChart1"/>
    <dgm:cxn modelId="{942C904F-B9D3-46A1-800F-BE76E86A420A}" type="presParOf" srcId="{9FC451E7-F6CB-4E72-948E-468AA750F0B7}" destId="{CA9529AF-DA53-4F59-9373-1FF39CDF0DD7}" srcOrd="7" destOrd="0" presId="urn:microsoft.com/office/officeart/2005/8/layout/orgChart1"/>
    <dgm:cxn modelId="{F35CBDD9-516B-424C-A952-66B13B4E41C3}" type="presParOf" srcId="{CA9529AF-DA53-4F59-9373-1FF39CDF0DD7}" destId="{034AF9CE-E1B0-4CA4-9298-AF49BAC28F45}" srcOrd="0" destOrd="0" presId="urn:microsoft.com/office/officeart/2005/8/layout/orgChart1"/>
    <dgm:cxn modelId="{D255132F-8343-45E4-A116-041FAF2382CE}" type="presParOf" srcId="{034AF9CE-E1B0-4CA4-9298-AF49BAC28F45}" destId="{B2C73107-EE89-4AE2-BAA5-168DE14D1444}" srcOrd="0" destOrd="0" presId="urn:microsoft.com/office/officeart/2005/8/layout/orgChart1"/>
    <dgm:cxn modelId="{A2E2B7E4-8E8E-41F2-8AA1-15E0F9F365DD}" type="presParOf" srcId="{034AF9CE-E1B0-4CA4-9298-AF49BAC28F45}" destId="{4E2A701F-1312-4FD9-84C0-B1E6A04BB11F}" srcOrd="1" destOrd="0" presId="urn:microsoft.com/office/officeart/2005/8/layout/orgChart1"/>
    <dgm:cxn modelId="{B553A314-1F34-4C53-B8A6-646036AE2A82}" type="presParOf" srcId="{CA9529AF-DA53-4F59-9373-1FF39CDF0DD7}" destId="{C6FE921E-CA1A-434D-BDA2-C732B8070B4B}" srcOrd="1" destOrd="0" presId="urn:microsoft.com/office/officeart/2005/8/layout/orgChart1"/>
    <dgm:cxn modelId="{4BE1EC50-4290-4118-86AD-F01DB6255C0D}" type="presParOf" srcId="{CA9529AF-DA53-4F59-9373-1FF39CDF0DD7}" destId="{013B9833-9126-4EF1-961D-B919513F0C2B}" srcOrd="2" destOrd="0" presId="urn:microsoft.com/office/officeart/2005/8/layout/orgChart1"/>
    <dgm:cxn modelId="{094C0CC1-8F6B-4753-8E51-1C30F7BB7414}" type="presParOf" srcId="{9FC451E7-F6CB-4E72-948E-468AA750F0B7}" destId="{496B3A5A-B154-4674-ADAA-3F93CD0992A6}" srcOrd="8" destOrd="0" presId="urn:microsoft.com/office/officeart/2005/8/layout/orgChart1"/>
    <dgm:cxn modelId="{3A08B59D-4278-463B-AC55-84F9EBA6BCEF}" type="presParOf" srcId="{9FC451E7-F6CB-4E72-948E-468AA750F0B7}" destId="{D3E81D66-9ACA-440F-9E56-760B7957600D}" srcOrd="9" destOrd="0" presId="urn:microsoft.com/office/officeart/2005/8/layout/orgChart1"/>
    <dgm:cxn modelId="{8331C3E6-91FD-4D89-A789-55AEF4F9F91C}" type="presParOf" srcId="{D3E81D66-9ACA-440F-9E56-760B7957600D}" destId="{A9439D80-E123-43B7-92C5-609FD0A40F1D}" srcOrd="0" destOrd="0" presId="urn:microsoft.com/office/officeart/2005/8/layout/orgChart1"/>
    <dgm:cxn modelId="{947D2F94-0ECD-4B9E-9C30-269A1C04F68F}" type="presParOf" srcId="{A9439D80-E123-43B7-92C5-609FD0A40F1D}" destId="{AD90871C-93F7-40B5-BBAD-B1368972FF4D}" srcOrd="0" destOrd="0" presId="urn:microsoft.com/office/officeart/2005/8/layout/orgChart1"/>
    <dgm:cxn modelId="{901AB51F-415C-47D1-8ECE-30B2A4E6066B}" type="presParOf" srcId="{A9439D80-E123-43B7-92C5-609FD0A40F1D}" destId="{96C9F1BF-EF9F-4312-A853-41B7AA79A003}" srcOrd="1" destOrd="0" presId="urn:microsoft.com/office/officeart/2005/8/layout/orgChart1"/>
    <dgm:cxn modelId="{521F69BF-451B-4BA0-BEF6-2D51BD76E87A}" type="presParOf" srcId="{D3E81D66-9ACA-440F-9E56-760B7957600D}" destId="{29A1786B-7DC5-4659-ABAF-5DE6D8478CC7}" srcOrd="1" destOrd="0" presId="urn:microsoft.com/office/officeart/2005/8/layout/orgChart1"/>
    <dgm:cxn modelId="{042B68AB-B6E7-4E53-A158-7813DADA087E}" type="presParOf" srcId="{D3E81D66-9ACA-440F-9E56-760B7957600D}" destId="{05D42A40-7E20-41B1-BC0D-BD13994808F4}" srcOrd="2" destOrd="0" presId="urn:microsoft.com/office/officeart/2005/8/layout/orgChart1"/>
    <dgm:cxn modelId="{06460998-D694-4FBD-BF8F-C111EEF5C108}" type="presParOf" srcId="{B14996C1-271A-4063-A687-BC7C5A6E5482}" destId="{E7FCB685-DFA3-4F9A-9BC5-3EA70BBE5593}" srcOrd="2" destOrd="0" presId="urn:microsoft.com/office/officeart/2005/8/layout/orgChart1"/>
    <dgm:cxn modelId="{3537C831-D053-4E36-8B19-CADC7FA19139}" type="presParOf" srcId="{E7FCB685-DFA3-4F9A-9BC5-3EA70BBE5593}" destId="{3CACE0E8-BFDD-4E35-A426-0AD1D690593F}" srcOrd="0" destOrd="0" presId="urn:microsoft.com/office/officeart/2005/8/layout/orgChart1"/>
    <dgm:cxn modelId="{F71ACC4A-43B2-4BF9-BB3C-943A9DD58F55}" type="presParOf" srcId="{E7FCB685-DFA3-4F9A-9BC5-3EA70BBE5593}" destId="{2B97130E-C300-4DC9-939F-763139DA0249}" srcOrd="1" destOrd="0" presId="urn:microsoft.com/office/officeart/2005/8/layout/orgChart1"/>
    <dgm:cxn modelId="{9CEBF67E-1028-40D8-BC41-11D9845AB284}" type="presParOf" srcId="{2B97130E-C300-4DC9-939F-763139DA0249}" destId="{387DA6B2-7DCA-431D-9176-D97A12921F55}" srcOrd="0" destOrd="0" presId="urn:microsoft.com/office/officeart/2005/8/layout/orgChart1"/>
    <dgm:cxn modelId="{C2EE450E-63D2-43A5-BEFC-4E5BE73D3D66}" type="presParOf" srcId="{387DA6B2-7DCA-431D-9176-D97A12921F55}" destId="{088B3DD0-7E4B-44A1-B0CA-63702A13AF4C}" srcOrd="0" destOrd="0" presId="urn:microsoft.com/office/officeart/2005/8/layout/orgChart1"/>
    <dgm:cxn modelId="{60EF4D79-5320-46B8-81A6-BCC285060297}" type="presParOf" srcId="{387DA6B2-7DCA-431D-9176-D97A12921F55}" destId="{EFF23D29-FA99-4087-BA88-6A8E9A1BF519}" srcOrd="1" destOrd="0" presId="urn:microsoft.com/office/officeart/2005/8/layout/orgChart1"/>
    <dgm:cxn modelId="{244BA5B7-1779-41DB-BBC0-F9E8C692CEA8}" type="presParOf" srcId="{2B97130E-C300-4DC9-939F-763139DA0249}" destId="{1DD1DC4C-2D56-4E6F-A74A-95D9CA2150BC}" srcOrd="1" destOrd="0" presId="urn:microsoft.com/office/officeart/2005/8/layout/orgChart1"/>
    <dgm:cxn modelId="{F7F60012-A83F-43CA-A222-7E9DA1953C08}" type="presParOf" srcId="{2B97130E-C300-4DC9-939F-763139DA0249}" destId="{43CFCBD8-640B-4A16-8B8D-65992F3594A5}" srcOrd="2" destOrd="0" presId="urn:microsoft.com/office/officeart/2005/8/layout/orgChart1"/>
    <dgm:cxn modelId="{6C449BA7-9155-42AD-9255-231695CEFAD5}" type="presParOf" srcId="{43CFCBD8-640B-4A16-8B8D-65992F3594A5}" destId="{DC22144C-EA21-4B15-BA1A-19FB3ED54C90}" srcOrd="0" destOrd="0" presId="urn:microsoft.com/office/officeart/2005/8/layout/orgChart1"/>
    <dgm:cxn modelId="{D4A537D4-0D43-4405-A49F-BA6B6305EC57}" type="presParOf" srcId="{43CFCBD8-640B-4A16-8B8D-65992F3594A5}" destId="{E7926641-EE8D-4646-A734-E3C4E48C5D71}" srcOrd="1" destOrd="0" presId="urn:microsoft.com/office/officeart/2005/8/layout/orgChart1"/>
    <dgm:cxn modelId="{F54D9A2D-33A7-4E81-A7B7-43747B6A2895}" type="presParOf" srcId="{E7926641-EE8D-4646-A734-E3C4E48C5D71}" destId="{39580BBA-C040-48C7-99EB-0DBCBAB3F43E}" srcOrd="0" destOrd="0" presId="urn:microsoft.com/office/officeart/2005/8/layout/orgChart1"/>
    <dgm:cxn modelId="{1FF93125-C37F-49E3-9A7B-CE3D6C7CC0F6}" type="presParOf" srcId="{39580BBA-C040-48C7-99EB-0DBCBAB3F43E}" destId="{576A7664-40AE-4067-8B68-E3B8D1111740}" srcOrd="0" destOrd="0" presId="urn:microsoft.com/office/officeart/2005/8/layout/orgChart1"/>
    <dgm:cxn modelId="{41A65CBC-77B6-4668-B12B-06531C4313D7}" type="presParOf" srcId="{39580BBA-C040-48C7-99EB-0DBCBAB3F43E}" destId="{66051E0D-AF82-4E2D-9CEC-191593ACAC48}" srcOrd="1" destOrd="0" presId="urn:microsoft.com/office/officeart/2005/8/layout/orgChart1"/>
    <dgm:cxn modelId="{CCC951A6-E944-440B-982E-DE9FD9E2C004}" type="presParOf" srcId="{E7926641-EE8D-4646-A734-E3C4E48C5D71}" destId="{730829BA-8251-4469-9DD7-98065633BDC0}" srcOrd="1" destOrd="0" presId="urn:microsoft.com/office/officeart/2005/8/layout/orgChart1"/>
    <dgm:cxn modelId="{967DD267-26AB-4D48-AEC1-4A61A30EBBEA}" type="presParOf" srcId="{E7926641-EE8D-4646-A734-E3C4E48C5D71}" destId="{F84C9032-2E12-47BE-B3D0-21AFF6904EE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4A8954-A2C6-48B5-8A78-060403C34C2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kumimoji="1" lang="ja-JP" altLang="en-US"/>
        </a:p>
      </dgm:t>
    </dgm:pt>
    <dgm:pt modelId="{3F3B2FBB-E55A-4E1C-991F-CD51891A8993}">
      <dgm:prSet phldrT="[テキスト]"/>
      <dgm:spPr/>
      <dgm:t>
        <a:bodyPr/>
        <a:lstStyle/>
        <a:p>
          <a:r>
            <a:rPr kumimoji="1" lang="ja-JP" altLang="en-US" dirty="0"/>
            <a:t>３ブロック</a:t>
          </a:r>
          <a:endParaRPr kumimoji="1" lang="en-US" altLang="ja-JP" dirty="0"/>
        </a:p>
        <a:p>
          <a:r>
            <a:rPr kumimoji="1" lang="ja-JP" altLang="en-US" dirty="0"/>
            <a:t>拠点校</a:t>
          </a:r>
          <a:endParaRPr kumimoji="1" lang="en-US" altLang="ja-JP" dirty="0"/>
        </a:p>
        <a:p>
          <a:r>
            <a:rPr kumimoji="1" lang="ja-JP" altLang="en-US" dirty="0"/>
            <a:t>校長</a:t>
          </a:r>
          <a:endParaRPr kumimoji="1" lang="en-US" altLang="ja-JP" dirty="0"/>
        </a:p>
        <a:p>
          <a:r>
            <a:rPr kumimoji="1" lang="ja-JP" altLang="en-US" dirty="0"/>
            <a:t>支援室長</a:t>
          </a:r>
        </a:p>
      </dgm:t>
    </dgm:pt>
    <dgm:pt modelId="{A227DE4B-8D6C-4B8F-9EF8-155BFA74BB9F}" type="parTrans" cxnId="{BE7E4C1D-BDBF-4153-8336-7F84EE9842B1}">
      <dgm:prSet/>
      <dgm:spPr/>
      <dgm:t>
        <a:bodyPr/>
        <a:lstStyle/>
        <a:p>
          <a:endParaRPr kumimoji="1" lang="ja-JP" altLang="en-US"/>
        </a:p>
      </dgm:t>
    </dgm:pt>
    <dgm:pt modelId="{62D58669-114E-4139-8F2A-AF07DE9B21FE}" type="sibTrans" cxnId="{BE7E4C1D-BDBF-4153-8336-7F84EE9842B1}">
      <dgm:prSet/>
      <dgm:spPr/>
      <dgm:t>
        <a:bodyPr/>
        <a:lstStyle/>
        <a:p>
          <a:endParaRPr kumimoji="1" lang="ja-JP" altLang="en-US"/>
        </a:p>
      </dgm:t>
    </dgm:pt>
    <dgm:pt modelId="{A90AC963-673D-4CFB-BC4C-2F0990EBE55B}">
      <dgm:prSet phldrT="[テキスト]" custT="1"/>
      <dgm:spPr/>
      <dgm:t>
        <a:bodyPr/>
        <a:lstStyle/>
        <a:p>
          <a:r>
            <a:rPr kumimoji="1" lang="ja-JP" altLang="en-US" sz="2000" dirty="0"/>
            <a:t>連携校</a:t>
          </a:r>
        </a:p>
      </dgm:t>
    </dgm:pt>
    <dgm:pt modelId="{1DC3733B-7604-4838-9454-ED158A820A9B}" type="parTrans" cxnId="{2725AB1E-A3CE-4636-89B0-BE9A7396BB8C}">
      <dgm:prSet/>
      <dgm:spPr/>
      <dgm:t>
        <a:bodyPr/>
        <a:lstStyle/>
        <a:p>
          <a:endParaRPr kumimoji="1" lang="ja-JP" altLang="en-US"/>
        </a:p>
      </dgm:t>
    </dgm:pt>
    <dgm:pt modelId="{0F8BBA47-5DA7-4100-A818-7948DAA5FCAD}" type="sibTrans" cxnId="{2725AB1E-A3CE-4636-89B0-BE9A7396BB8C}">
      <dgm:prSet/>
      <dgm:spPr/>
      <dgm:t>
        <a:bodyPr/>
        <a:lstStyle/>
        <a:p>
          <a:endParaRPr kumimoji="1" lang="ja-JP" altLang="en-US"/>
        </a:p>
      </dgm:t>
    </dgm:pt>
    <dgm:pt modelId="{E620B44B-179C-46A2-A642-DE002B06D177}">
      <dgm:prSet phldrT="[テキスト]" custT="1"/>
      <dgm:spPr/>
      <dgm:t>
        <a:bodyPr/>
        <a:lstStyle/>
        <a:p>
          <a:r>
            <a:rPr kumimoji="1" lang="ja-JP" altLang="en-US" sz="2000" dirty="0"/>
            <a:t>連携校</a:t>
          </a:r>
        </a:p>
      </dgm:t>
    </dgm:pt>
    <dgm:pt modelId="{AE0A7D49-5B3E-4566-A1EE-3ABC380D9A5F}" type="parTrans" cxnId="{0FAB102D-1953-4F43-9B55-F05AA47E9917}">
      <dgm:prSet/>
      <dgm:spPr/>
      <dgm:t>
        <a:bodyPr/>
        <a:lstStyle/>
        <a:p>
          <a:endParaRPr kumimoji="1" lang="ja-JP" altLang="en-US"/>
        </a:p>
      </dgm:t>
    </dgm:pt>
    <dgm:pt modelId="{D1448016-C4DF-403E-AEC3-39548BB035A1}" type="sibTrans" cxnId="{0FAB102D-1953-4F43-9B55-F05AA47E9917}">
      <dgm:prSet/>
      <dgm:spPr/>
      <dgm:t>
        <a:bodyPr/>
        <a:lstStyle/>
        <a:p>
          <a:endParaRPr kumimoji="1" lang="ja-JP" altLang="en-US"/>
        </a:p>
      </dgm:t>
    </dgm:pt>
    <dgm:pt modelId="{5D7AAA05-6CC9-4927-A771-39CC29D74396}">
      <dgm:prSet phldrT="[テキスト]" custT="1"/>
      <dgm:spPr/>
      <dgm:t>
        <a:bodyPr/>
        <a:lstStyle/>
        <a:p>
          <a:r>
            <a:rPr kumimoji="1" lang="ja-JP" altLang="en-US" sz="2000" dirty="0"/>
            <a:t>連携校</a:t>
          </a:r>
        </a:p>
      </dgm:t>
    </dgm:pt>
    <dgm:pt modelId="{B24C3E86-7F2E-4D52-8459-E56F726569CB}" type="parTrans" cxnId="{6F5DE589-F256-4401-88D1-2C2E065E45BF}">
      <dgm:prSet/>
      <dgm:spPr/>
      <dgm:t>
        <a:bodyPr/>
        <a:lstStyle/>
        <a:p>
          <a:endParaRPr kumimoji="1" lang="ja-JP" altLang="en-US"/>
        </a:p>
      </dgm:t>
    </dgm:pt>
    <dgm:pt modelId="{820F8020-1E6F-461E-AF5F-A81B7C95E3C6}" type="sibTrans" cxnId="{6F5DE589-F256-4401-88D1-2C2E065E45BF}">
      <dgm:prSet/>
      <dgm:spPr/>
      <dgm:t>
        <a:bodyPr/>
        <a:lstStyle/>
        <a:p>
          <a:endParaRPr kumimoji="1" lang="ja-JP" altLang="en-US"/>
        </a:p>
      </dgm:t>
    </dgm:pt>
    <dgm:pt modelId="{D6775CA7-CEFF-458D-B8E4-B904B3AA5699}">
      <dgm:prSet phldrT="[テキスト]" custT="1"/>
      <dgm:spPr/>
      <dgm:t>
        <a:bodyPr/>
        <a:lstStyle/>
        <a:p>
          <a:r>
            <a:rPr kumimoji="1" lang="ja-JP" altLang="en-US" sz="2000" dirty="0"/>
            <a:t>連携校</a:t>
          </a:r>
        </a:p>
      </dgm:t>
    </dgm:pt>
    <dgm:pt modelId="{0408F0B5-ACAB-47FE-90BC-70D657E2543A}" type="parTrans" cxnId="{7AD5320D-2133-40AF-87E5-A4A97A42D5DC}">
      <dgm:prSet/>
      <dgm:spPr/>
      <dgm:t>
        <a:bodyPr/>
        <a:lstStyle/>
        <a:p>
          <a:endParaRPr kumimoji="1" lang="ja-JP" altLang="en-US"/>
        </a:p>
      </dgm:t>
    </dgm:pt>
    <dgm:pt modelId="{FF38B25A-12BE-429F-B423-943FFDD7BA75}" type="sibTrans" cxnId="{7AD5320D-2133-40AF-87E5-A4A97A42D5DC}">
      <dgm:prSet/>
      <dgm:spPr/>
      <dgm:t>
        <a:bodyPr/>
        <a:lstStyle/>
        <a:p>
          <a:endParaRPr kumimoji="1" lang="ja-JP" altLang="en-US"/>
        </a:p>
      </dgm:t>
    </dgm:pt>
    <dgm:pt modelId="{B9247CB7-D032-4298-8E51-BAEE249C7D0B}">
      <dgm:prSet custT="1"/>
      <dgm:spPr/>
      <dgm:t>
        <a:bodyPr/>
        <a:lstStyle/>
        <a:p>
          <a:r>
            <a:rPr kumimoji="1" lang="ja-JP" altLang="en-US" sz="2000" dirty="0"/>
            <a:t>連携校</a:t>
          </a:r>
        </a:p>
      </dgm:t>
    </dgm:pt>
    <dgm:pt modelId="{F492E07E-B8BD-440D-A7A7-EB9148D249D6}" type="parTrans" cxnId="{19486C1B-4E22-4DE7-BD9D-2E7CF82058EB}">
      <dgm:prSet/>
      <dgm:spPr/>
      <dgm:t>
        <a:bodyPr/>
        <a:lstStyle/>
        <a:p>
          <a:endParaRPr kumimoji="1" lang="ja-JP" altLang="en-US"/>
        </a:p>
      </dgm:t>
    </dgm:pt>
    <dgm:pt modelId="{7E01C596-1726-479A-B9E2-DA450D5B461E}" type="sibTrans" cxnId="{19486C1B-4E22-4DE7-BD9D-2E7CF82058EB}">
      <dgm:prSet/>
      <dgm:spPr/>
      <dgm:t>
        <a:bodyPr/>
        <a:lstStyle/>
        <a:p>
          <a:endParaRPr kumimoji="1" lang="ja-JP" altLang="en-US"/>
        </a:p>
      </dgm:t>
    </dgm:pt>
    <dgm:pt modelId="{997E6C82-7EEB-49A9-99A6-499E3372A3DB}">
      <dgm:prSet custT="1"/>
      <dgm:spPr/>
      <dgm:t>
        <a:bodyPr/>
        <a:lstStyle/>
        <a:p>
          <a:r>
            <a:rPr kumimoji="1" lang="ja-JP" altLang="en-US" sz="2000" dirty="0"/>
            <a:t>連携校</a:t>
          </a:r>
        </a:p>
      </dgm:t>
    </dgm:pt>
    <dgm:pt modelId="{744636F3-2BFA-4B06-A520-6387B9CBAC5D}" type="parTrans" cxnId="{104CF580-2B59-42AA-92F0-D2D3BEA3FAE5}">
      <dgm:prSet/>
      <dgm:spPr/>
      <dgm:t>
        <a:bodyPr/>
        <a:lstStyle/>
        <a:p>
          <a:endParaRPr kumimoji="1" lang="ja-JP" altLang="en-US"/>
        </a:p>
      </dgm:t>
    </dgm:pt>
    <dgm:pt modelId="{0BE14039-0B3D-4D1E-AFE6-C624A3D70B7E}" type="sibTrans" cxnId="{104CF580-2B59-42AA-92F0-D2D3BEA3FAE5}">
      <dgm:prSet/>
      <dgm:spPr/>
      <dgm:t>
        <a:bodyPr/>
        <a:lstStyle/>
        <a:p>
          <a:endParaRPr kumimoji="1" lang="ja-JP" altLang="en-US"/>
        </a:p>
      </dgm:t>
    </dgm:pt>
    <dgm:pt modelId="{FE285F8D-6D29-4E3E-A588-5E292166EC3D}" type="pres">
      <dgm:prSet presAssocID="{014A8954-A2C6-48B5-8A78-060403C34C21}" presName="cycle" presStyleCnt="0">
        <dgm:presLayoutVars>
          <dgm:dir/>
          <dgm:resizeHandles val="exact"/>
        </dgm:presLayoutVars>
      </dgm:prSet>
      <dgm:spPr/>
    </dgm:pt>
    <dgm:pt modelId="{D21D33CC-1580-4B3F-804C-C4CC18F443D4}" type="pres">
      <dgm:prSet presAssocID="{3F3B2FBB-E55A-4E1C-991F-CD51891A8993}" presName="node" presStyleLbl="node1" presStyleIdx="0" presStyleCnt="7" custScaleY="252670">
        <dgm:presLayoutVars>
          <dgm:bulletEnabled val="1"/>
        </dgm:presLayoutVars>
      </dgm:prSet>
      <dgm:spPr/>
    </dgm:pt>
    <dgm:pt modelId="{3FF011F9-1339-4115-99F8-44ED198B0786}" type="pres">
      <dgm:prSet presAssocID="{3F3B2FBB-E55A-4E1C-991F-CD51891A8993}" presName="spNode" presStyleCnt="0"/>
      <dgm:spPr/>
    </dgm:pt>
    <dgm:pt modelId="{3B3AC535-42A4-4B72-AFA9-E75AA9673CAD}" type="pres">
      <dgm:prSet presAssocID="{62D58669-114E-4139-8F2A-AF07DE9B21FE}" presName="sibTrans" presStyleLbl="sibTrans1D1" presStyleIdx="0" presStyleCnt="7"/>
      <dgm:spPr/>
    </dgm:pt>
    <dgm:pt modelId="{A2136628-905A-48B4-A192-EC5BC5905583}" type="pres">
      <dgm:prSet presAssocID="{997E6C82-7EEB-49A9-99A6-499E3372A3DB}" presName="node" presStyleLbl="node1" presStyleIdx="1" presStyleCnt="7">
        <dgm:presLayoutVars>
          <dgm:bulletEnabled val="1"/>
        </dgm:presLayoutVars>
      </dgm:prSet>
      <dgm:spPr/>
    </dgm:pt>
    <dgm:pt modelId="{79DB10E8-1289-4B0C-A0E9-5783849F0F50}" type="pres">
      <dgm:prSet presAssocID="{997E6C82-7EEB-49A9-99A6-499E3372A3DB}" presName="spNode" presStyleCnt="0"/>
      <dgm:spPr/>
    </dgm:pt>
    <dgm:pt modelId="{C22FF9F4-19C7-46CD-B984-E832752F4AA1}" type="pres">
      <dgm:prSet presAssocID="{0BE14039-0B3D-4D1E-AFE6-C624A3D70B7E}" presName="sibTrans" presStyleLbl="sibTrans1D1" presStyleIdx="1" presStyleCnt="7"/>
      <dgm:spPr/>
    </dgm:pt>
    <dgm:pt modelId="{D572A026-4E31-46A0-83BF-78E2F4B7F3F1}" type="pres">
      <dgm:prSet presAssocID="{B9247CB7-D032-4298-8E51-BAEE249C7D0B}" presName="node" presStyleLbl="node1" presStyleIdx="2" presStyleCnt="7">
        <dgm:presLayoutVars>
          <dgm:bulletEnabled val="1"/>
        </dgm:presLayoutVars>
      </dgm:prSet>
      <dgm:spPr/>
    </dgm:pt>
    <dgm:pt modelId="{82275E5B-DCB0-41DA-9DEF-83E93652574F}" type="pres">
      <dgm:prSet presAssocID="{B9247CB7-D032-4298-8E51-BAEE249C7D0B}" presName="spNode" presStyleCnt="0"/>
      <dgm:spPr/>
    </dgm:pt>
    <dgm:pt modelId="{B577AD46-89AC-4952-9AEC-CCC5A255D592}" type="pres">
      <dgm:prSet presAssocID="{7E01C596-1726-479A-B9E2-DA450D5B461E}" presName="sibTrans" presStyleLbl="sibTrans1D1" presStyleIdx="2" presStyleCnt="7"/>
      <dgm:spPr/>
    </dgm:pt>
    <dgm:pt modelId="{9B3CB578-4927-4949-8B4E-BE068A03A01C}" type="pres">
      <dgm:prSet presAssocID="{A90AC963-673D-4CFB-BC4C-2F0990EBE55B}" presName="node" presStyleLbl="node1" presStyleIdx="3" presStyleCnt="7">
        <dgm:presLayoutVars>
          <dgm:bulletEnabled val="1"/>
        </dgm:presLayoutVars>
      </dgm:prSet>
      <dgm:spPr/>
    </dgm:pt>
    <dgm:pt modelId="{44523080-6A3A-4832-906B-55ED12EE18EF}" type="pres">
      <dgm:prSet presAssocID="{A90AC963-673D-4CFB-BC4C-2F0990EBE55B}" presName="spNode" presStyleCnt="0"/>
      <dgm:spPr/>
    </dgm:pt>
    <dgm:pt modelId="{8E24C328-888A-4828-B9DD-B39FF0E96403}" type="pres">
      <dgm:prSet presAssocID="{0F8BBA47-5DA7-4100-A818-7948DAA5FCAD}" presName="sibTrans" presStyleLbl="sibTrans1D1" presStyleIdx="3" presStyleCnt="7"/>
      <dgm:spPr/>
    </dgm:pt>
    <dgm:pt modelId="{1AFC8BA2-52DF-4000-992A-5D52B7618D59}" type="pres">
      <dgm:prSet presAssocID="{E620B44B-179C-46A2-A642-DE002B06D177}" presName="node" presStyleLbl="node1" presStyleIdx="4" presStyleCnt="7">
        <dgm:presLayoutVars>
          <dgm:bulletEnabled val="1"/>
        </dgm:presLayoutVars>
      </dgm:prSet>
      <dgm:spPr/>
    </dgm:pt>
    <dgm:pt modelId="{5803AC9E-FDB4-4C8A-8B74-6E1DCAE154DF}" type="pres">
      <dgm:prSet presAssocID="{E620B44B-179C-46A2-A642-DE002B06D177}" presName="spNode" presStyleCnt="0"/>
      <dgm:spPr/>
    </dgm:pt>
    <dgm:pt modelId="{6B66AE14-7A26-4614-AC19-12CA7C60D53E}" type="pres">
      <dgm:prSet presAssocID="{D1448016-C4DF-403E-AEC3-39548BB035A1}" presName="sibTrans" presStyleLbl="sibTrans1D1" presStyleIdx="4" presStyleCnt="7"/>
      <dgm:spPr/>
    </dgm:pt>
    <dgm:pt modelId="{C6095763-D977-42E1-9D07-2B43CC45C1BD}" type="pres">
      <dgm:prSet presAssocID="{5D7AAA05-6CC9-4927-A771-39CC29D74396}" presName="node" presStyleLbl="node1" presStyleIdx="5" presStyleCnt="7">
        <dgm:presLayoutVars>
          <dgm:bulletEnabled val="1"/>
        </dgm:presLayoutVars>
      </dgm:prSet>
      <dgm:spPr/>
    </dgm:pt>
    <dgm:pt modelId="{E262CAB6-13DC-424E-916D-4144FFD54FE4}" type="pres">
      <dgm:prSet presAssocID="{5D7AAA05-6CC9-4927-A771-39CC29D74396}" presName="spNode" presStyleCnt="0"/>
      <dgm:spPr/>
    </dgm:pt>
    <dgm:pt modelId="{795FBE5D-C480-43A7-87D7-9D59CCBA9E52}" type="pres">
      <dgm:prSet presAssocID="{820F8020-1E6F-461E-AF5F-A81B7C95E3C6}" presName="sibTrans" presStyleLbl="sibTrans1D1" presStyleIdx="5" presStyleCnt="7"/>
      <dgm:spPr/>
    </dgm:pt>
    <dgm:pt modelId="{263CDD30-879D-4D55-9BEE-6C24D71F48D6}" type="pres">
      <dgm:prSet presAssocID="{D6775CA7-CEFF-458D-B8E4-B904B3AA5699}" presName="node" presStyleLbl="node1" presStyleIdx="6" presStyleCnt="7">
        <dgm:presLayoutVars>
          <dgm:bulletEnabled val="1"/>
        </dgm:presLayoutVars>
      </dgm:prSet>
      <dgm:spPr/>
    </dgm:pt>
    <dgm:pt modelId="{F67E7EA5-FC7D-4F65-B167-A5AE7AFA154F}" type="pres">
      <dgm:prSet presAssocID="{D6775CA7-CEFF-458D-B8E4-B904B3AA5699}" presName="spNode" presStyleCnt="0"/>
      <dgm:spPr/>
    </dgm:pt>
    <dgm:pt modelId="{A036DB9A-A43B-4A1C-972C-46E1EC27F069}" type="pres">
      <dgm:prSet presAssocID="{FF38B25A-12BE-429F-B423-943FFDD7BA75}" presName="sibTrans" presStyleLbl="sibTrans1D1" presStyleIdx="6" presStyleCnt="7"/>
      <dgm:spPr/>
    </dgm:pt>
  </dgm:ptLst>
  <dgm:cxnLst>
    <dgm:cxn modelId="{43A6EF0C-C2D7-413D-B4AE-93D40EF6D837}" type="presOf" srcId="{997E6C82-7EEB-49A9-99A6-499E3372A3DB}" destId="{A2136628-905A-48B4-A192-EC5BC5905583}" srcOrd="0" destOrd="0" presId="urn:microsoft.com/office/officeart/2005/8/layout/cycle6"/>
    <dgm:cxn modelId="{7AD5320D-2133-40AF-87E5-A4A97A42D5DC}" srcId="{014A8954-A2C6-48B5-8A78-060403C34C21}" destId="{D6775CA7-CEFF-458D-B8E4-B904B3AA5699}" srcOrd="6" destOrd="0" parTransId="{0408F0B5-ACAB-47FE-90BC-70D657E2543A}" sibTransId="{FF38B25A-12BE-429F-B423-943FFDD7BA75}"/>
    <dgm:cxn modelId="{19486C1B-4E22-4DE7-BD9D-2E7CF82058EB}" srcId="{014A8954-A2C6-48B5-8A78-060403C34C21}" destId="{B9247CB7-D032-4298-8E51-BAEE249C7D0B}" srcOrd="2" destOrd="0" parTransId="{F492E07E-B8BD-440D-A7A7-EB9148D249D6}" sibTransId="{7E01C596-1726-479A-B9E2-DA450D5B461E}"/>
    <dgm:cxn modelId="{BE7E4C1D-BDBF-4153-8336-7F84EE9842B1}" srcId="{014A8954-A2C6-48B5-8A78-060403C34C21}" destId="{3F3B2FBB-E55A-4E1C-991F-CD51891A8993}" srcOrd="0" destOrd="0" parTransId="{A227DE4B-8D6C-4B8F-9EF8-155BFA74BB9F}" sibTransId="{62D58669-114E-4139-8F2A-AF07DE9B21FE}"/>
    <dgm:cxn modelId="{2725AB1E-A3CE-4636-89B0-BE9A7396BB8C}" srcId="{014A8954-A2C6-48B5-8A78-060403C34C21}" destId="{A90AC963-673D-4CFB-BC4C-2F0990EBE55B}" srcOrd="3" destOrd="0" parTransId="{1DC3733B-7604-4838-9454-ED158A820A9B}" sibTransId="{0F8BBA47-5DA7-4100-A818-7948DAA5FCAD}"/>
    <dgm:cxn modelId="{0FAB102D-1953-4F43-9B55-F05AA47E9917}" srcId="{014A8954-A2C6-48B5-8A78-060403C34C21}" destId="{E620B44B-179C-46A2-A642-DE002B06D177}" srcOrd="4" destOrd="0" parTransId="{AE0A7D49-5B3E-4566-A1EE-3ABC380D9A5F}" sibTransId="{D1448016-C4DF-403E-AEC3-39548BB035A1}"/>
    <dgm:cxn modelId="{E338332F-D1D5-463F-BD38-EB3EAECB5213}" type="presOf" srcId="{D6775CA7-CEFF-458D-B8E4-B904B3AA5699}" destId="{263CDD30-879D-4D55-9BEE-6C24D71F48D6}" srcOrd="0" destOrd="0" presId="urn:microsoft.com/office/officeart/2005/8/layout/cycle6"/>
    <dgm:cxn modelId="{220CF632-5A46-4E42-8E76-84F95091E007}" type="presOf" srcId="{820F8020-1E6F-461E-AF5F-A81B7C95E3C6}" destId="{795FBE5D-C480-43A7-87D7-9D59CCBA9E52}" srcOrd="0" destOrd="0" presId="urn:microsoft.com/office/officeart/2005/8/layout/cycle6"/>
    <dgm:cxn modelId="{143D575D-7B55-4902-8BF9-535B4CE31263}" type="presOf" srcId="{3F3B2FBB-E55A-4E1C-991F-CD51891A8993}" destId="{D21D33CC-1580-4B3F-804C-C4CC18F443D4}" srcOrd="0" destOrd="0" presId="urn:microsoft.com/office/officeart/2005/8/layout/cycle6"/>
    <dgm:cxn modelId="{99C97062-F727-4951-8E49-4B16DC6F217B}" type="presOf" srcId="{5D7AAA05-6CC9-4927-A771-39CC29D74396}" destId="{C6095763-D977-42E1-9D07-2B43CC45C1BD}" srcOrd="0" destOrd="0" presId="urn:microsoft.com/office/officeart/2005/8/layout/cycle6"/>
    <dgm:cxn modelId="{D485424B-14CB-4C86-94BF-7582C74B1E83}" type="presOf" srcId="{7E01C596-1726-479A-B9E2-DA450D5B461E}" destId="{B577AD46-89AC-4952-9AEC-CCC5A255D592}" srcOrd="0" destOrd="0" presId="urn:microsoft.com/office/officeart/2005/8/layout/cycle6"/>
    <dgm:cxn modelId="{3616A151-400F-4E66-AACA-1BB2C0A819D2}" type="presOf" srcId="{FF38B25A-12BE-429F-B423-943FFDD7BA75}" destId="{A036DB9A-A43B-4A1C-972C-46E1EC27F069}" srcOrd="0" destOrd="0" presId="urn:microsoft.com/office/officeart/2005/8/layout/cycle6"/>
    <dgm:cxn modelId="{72B51472-ED2C-496E-B491-D466BCC6728A}" type="presOf" srcId="{E620B44B-179C-46A2-A642-DE002B06D177}" destId="{1AFC8BA2-52DF-4000-992A-5D52B7618D59}" srcOrd="0" destOrd="0" presId="urn:microsoft.com/office/officeart/2005/8/layout/cycle6"/>
    <dgm:cxn modelId="{50BB9F73-00FF-4058-87EE-AE57C9E57F4E}" type="presOf" srcId="{0F8BBA47-5DA7-4100-A818-7948DAA5FCAD}" destId="{8E24C328-888A-4828-B9DD-B39FF0E96403}" srcOrd="0" destOrd="0" presId="urn:microsoft.com/office/officeart/2005/8/layout/cycle6"/>
    <dgm:cxn modelId="{27EBDE56-4140-48A4-A33E-0BE3718FABA8}" type="presOf" srcId="{D1448016-C4DF-403E-AEC3-39548BB035A1}" destId="{6B66AE14-7A26-4614-AC19-12CA7C60D53E}" srcOrd="0" destOrd="0" presId="urn:microsoft.com/office/officeart/2005/8/layout/cycle6"/>
    <dgm:cxn modelId="{104CF580-2B59-42AA-92F0-D2D3BEA3FAE5}" srcId="{014A8954-A2C6-48B5-8A78-060403C34C21}" destId="{997E6C82-7EEB-49A9-99A6-499E3372A3DB}" srcOrd="1" destOrd="0" parTransId="{744636F3-2BFA-4B06-A520-6387B9CBAC5D}" sibTransId="{0BE14039-0B3D-4D1E-AFE6-C624A3D70B7E}"/>
    <dgm:cxn modelId="{6F5DE589-F256-4401-88D1-2C2E065E45BF}" srcId="{014A8954-A2C6-48B5-8A78-060403C34C21}" destId="{5D7AAA05-6CC9-4927-A771-39CC29D74396}" srcOrd="5" destOrd="0" parTransId="{B24C3E86-7F2E-4D52-8459-E56F726569CB}" sibTransId="{820F8020-1E6F-461E-AF5F-A81B7C95E3C6}"/>
    <dgm:cxn modelId="{86561CAC-2230-4411-BDA3-DEF125E27175}" type="presOf" srcId="{014A8954-A2C6-48B5-8A78-060403C34C21}" destId="{FE285F8D-6D29-4E3E-A588-5E292166EC3D}" srcOrd="0" destOrd="0" presId="urn:microsoft.com/office/officeart/2005/8/layout/cycle6"/>
    <dgm:cxn modelId="{48033DD8-40C2-45F7-9769-BA115EE44212}" type="presOf" srcId="{62D58669-114E-4139-8F2A-AF07DE9B21FE}" destId="{3B3AC535-42A4-4B72-AFA9-E75AA9673CAD}" srcOrd="0" destOrd="0" presId="urn:microsoft.com/office/officeart/2005/8/layout/cycle6"/>
    <dgm:cxn modelId="{73D6B6DB-72E6-4D19-8F3C-187F7BCB84C9}" type="presOf" srcId="{0BE14039-0B3D-4D1E-AFE6-C624A3D70B7E}" destId="{C22FF9F4-19C7-46CD-B984-E832752F4AA1}" srcOrd="0" destOrd="0" presId="urn:microsoft.com/office/officeart/2005/8/layout/cycle6"/>
    <dgm:cxn modelId="{D5603BE0-6C03-4C86-89CF-EE05B29C7D75}" type="presOf" srcId="{A90AC963-673D-4CFB-BC4C-2F0990EBE55B}" destId="{9B3CB578-4927-4949-8B4E-BE068A03A01C}" srcOrd="0" destOrd="0" presId="urn:microsoft.com/office/officeart/2005/8/layout/cycle6"/>
    <dgm:cxn modelId="{8F0899F7-4382-4807-AD42-F9F25F466C13}" type="presOf" srcId="{B9247CB7-D032-4298-8E51-BAEE249C7D0B}" destId="{D572A026-4E31-46A0-83BF-78E2F4B7F3F1}" srcOrd="0" destOrd="0" presId="urn:microsoft.com/office/officeart/2005/8/layout/cycle6"/>
    <dgm:cxn modelId="{009A1F24-B482-4CC6-97B3-19B04751C68C}" type="presParOf" srcId="{FE285F8D-6D29-4E3E-A588-5E292166EC3D}" destId="{D21D33CC-1580-4B3F-804C-C4CC18F443D4}" srcOrd="0" destOrd="0" presId="urn:microsoft.com/office/officeart/2005/8/layout/cycle6"/>
    <dgm:cxn modelId="{0BBEDC36-BCC7-4D95-8C91-C7DD1CFD8E73}" type="presParOf" srcId="{FE285F8D-6D29-4E3E-A588-5E292166EC3D}" destId="{3FF011F9-1339-4115-99F8-44ED198B0786}" srcOrd="1" destOrd="0" presId="urn:microsoft.com/office/officeart/2005/8/layout/cycle6"/>
    <dgm:cxn modelId="{CDF6A991-87C6-4DAD-ABC8-3E86045C4251}" type="presParOf" srcId="{FE285F8D-6D29-4E3E-A588-5E292166EC3D}" destId="{3B3AC535-42A4-4B72-AFA9-E75AA9673CAD}" srcOrd="2" destOrd="0" presId="urn:microsoft.com/office/officeart/2005/8/layout/cycle6"/>
    <dgm:cxn modelId="{8E613690-1F05-4A82-B7C8-8AE0CA79D337}" type="presParOf" srcId="{FE285F8D-6D29-4E3E-A588-5E292166EC3D}" destId="{A2136628-905A-48B4-A192-EC5BC5905583}" srcOrd="3" destOrd="0" presId="urn:microsoft.com/office/officeart/2005/8/layout/cycle6"/>
    <dgm:cxn modelId="{3B68B740-E21B-4238-9F32-B7F457FF343F}" type="presParOf" srcId="{FE285F8D-6D29-4E3E-A588-5E292166EC3D}" destId="{79DB10E8-1289-4B0C-A0E9-5783849F0F50}" srcOrd="4" destOrd="0" presId="urn:microsoft.com/office/officeart/2005/8/layout/cycle6"/>
    <dgm:cxn modelId="{34B52A6A-F066-4F14-8B01-D34BFCEB0476}" type="presParOf" srcId="{FE285F8D-6D29-4E3E-A588-5E292166EC3D}" destId="{C22FF9F4-19C7-46CD-B984-E832752F4AA1}" srcOrd="5" destOrd="0" presId="urn:microsoft.com/office/officeart/2005/8/layout/cycle6"/>
    <dgm:cxn modelId="{7B9183A1-BBCA-4DC3-9264-4DE86CEF48D1}" type="presParOf" srcId="{FE285F8D-6D29-4E3E-A588-5E292166EC3D}" destId="{D572A026-4E31-46A0-83BF-78E2F4B7F3F1}" srcOrd="6" destOrd="0" presId="urn:microsoft.com/office/officeart/2005/8/layout/cycle6"/>
    <dgm:cxn modelId="{D7F9C964-BB71-4F28-B08F-8CE5AA905E86}" type="presParOf" srcId="{FE285F8D-6D29-4E3E-A588-5E292166EC3D}" destId="{82275E5B-DCB0-41DA-9DEF-83E93652574F}" srcOrd="7" destOrd="0" presId="urn:microsoft.com/office/officeart/2005/8/layout/cycle6"/>
    <dgm:cxn modelId="{7331608B-5F9D-4AB1-8E0C-CF2CC847AA07}" type="presParOf" srcId="{FE285F8D-6D29-4E3E-A588-5E292166EC3D}" destId="{B577AD46-89AC-4952-9AEC-CCC5A255D592}" srcOrd="8" destOrd="0" presId="urn:microsoft.com/office/officeart/2005/8/layout/cycle6"/>
    <dgm:cxn modelId="{6A42A6FD-ED98-4C72-9EF1-B58144770CFE}" type="presParOf" srcId="{FE285F8D-6D29-4E3E-A588-5E292166EC3D}" destId="{9B3CB578-4927-4949-8B4E-BE068A03A01C}" srcOrd="9" destOrd="0" presId="urn:microsoft.com/office/officeart/2005/8/layout/cycle6"/>
    <dgm:cxn modelId="{558100B6-13AE-4BD5-BB32-1C099B0E1AA5}" type="presParOf" srcId="{FE285F8D-6D29-4E3E-A588-5E292166EC3D}" destId="{44523080-6A3A-4832-906B-55ED12EE18EF}" srcOrd="10" destOrd="0" presId="urn:microsoft.com/office/officeart/2005/8/layout/cycle6"/>
    <dgm:cxn modelId="{309F58FE-8A50-45A7-AAD0-7084FC04DEEF}" type="presParOf" srcId="{FE285F8D-6D29-4E3E-A588-5E292166EC3D}" destId="{8E24C328-888A-4828-B9DD-B39FF0E96403}" srcOrd="11" destOrd="0" presId="urn:microsoft.com/office/officeart/2005/8/layout/cycle6"/>
    <dgm:cxn modelId="{CAC10418-1894-440B-9F34-0B1CF542E29E}" type="presParOf" srcId="{FE285F8D-6D29-4E3E-A588-5E292166EC3D}" destId="{1AFC8BA2-52DF-4000-992A-5D52B7618D59}" srcOrd="12" destOrd="0" presId="urn:microsoft.com/office/officeart/2005/8/layout/cycle6"/>
    <dgm:cxn modelId="{C0D900F0-A2CC-436C-98CE-C361F6C33D66}" type="presParOf" srcId="{FE285F8D-6D29-4E3E-A588-5E292166EC3D}" destId="{5803AC9E-FDB4-4C8A-8B74-6E1DCAE154DF}" srcOrd="13" destOrd="0" presId="urn:microsoft.com/office/officeart/2005/8/layout/cycle6"/>
    <dgm:cxn modelId="{85C41F52-F398-4D09-8F39-3F4D8BC43771}" type="presParOf" srcId="{FE285F8D-6D29-4E3E-A588-5E292166EC3D}" destId="{6B66AE14-7A26-4614-AC19-12CA7C60D53E}" srcOrd="14" destOrd="0" presId="urn:microsoft.com/office/officeart/2005/8/layout/cycle6"/>
    <dgm:cxn modelId="{E79F5003-CC4B-48BC-AC72-819682910CED}" type="presParOf" srcId="{FE285F8D-6D29-4E3E-A588-5E292166EC3D}" destId="{C6095763-D977-42E1-9D07-2B43CC45C1BD}" srcOrd="15" destOrd="0" presId="urn:microsoft.com/office/officeart/2005/8/layout/cycle6"/>
    <dgm:cxn modelId="{0E21CD06-F787-4369-945D-7AFCDB95E1CD}" type="presParOf" srcId="{FE285F8D-6D29-4E3E-A588-5E292166EC3D}" destId="{E262CAB6-13DC-424E-916D-4144FFD54FE4}" srcOrd="16" destOrd="0" presId="urn:microsoft.com/office/officeart/2005/8/layout/cycle6"/>
    <dgm:cxn modelId="{61373C50-D585-42C0-8EA2-934E5C42E509}" type="presParOf" srcId="{FE285F8D-6D29-4E3E-A588-5E292166EC3D}" destId="{795FBE5D-C480-43A7-87D7-9D59CCBA9E52}" srcOrd="17" destOrd="0" presId="urn:microsoft.com/office/officeart/2005/8/layout/cycle6"/>
    <dgm:cxn modelId="{FAB3E1A2-A0C7-4F05-8D7A-7681CD6E293D}" type="presParOf" srcId="{FE285F8D-6D29-4E3E-A588-5E292166EC3D}" destId="{263CDD30-879D-4D55-9BEE-6C24D71F48D6}" srcOrd="18" destOrd="0" presId="urn:microsoft.com/office/officeart/2005/8/layout/cycle6"/>
    <dgm:cxn modelId="{127C986A-6DE8-4DE9-8C13-331589B36FC2}" type="presParOf" srcId="{FE285F8D-6D29-4E3E-A588-5E292166EC3D}" destId="{F67E7EA5-FC7D-4F65-B167-A5AE7AFA154F}" srcOrd="19" destOrd="0" presId="urn:microsoft.com/office/officeart/2005/8/layout/cycle6"/>
    <dgm:cxn modelId="{E75123F5-E4AC-47FD-9FBF-CB177A3CDA7C}" type="presParOf" srcId="{FE285F8D-6D29-4E3E-A588-5E292166EC3D}" destId="{A036DB9A-A43B-4A1C-972C-46E1EC27F069}"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2144C-EA21-4B15-BA1A-19FB3ED54C90}">
      <dsp:nvSpPr>
        <dsp:cNvPr id="0" name=""/>
        <dsp:cNvSpPr/>
      </dsp:nvSpPr>
      <dsp:spPr>
        <a:xfrm>
          <a:off x="3492411" y="2149555"/>
          <a:ext cx="882924" cy="675039"/>
        </a:xfrm>
        <a:custGeom>
          <a:avLst/>
          <a:gdLst/>
          <a:ahLst/>
          <a:cxnLst/>
          <a:rect l="0" t="0" r="0" b="0"/>
          <a:pathLst>
            <a:path>
              <a:moveTo>
                <a:pt x="882924" y="0"/>
              </a:moveTo>
              <a:lnTo>
                <a:pt x="0" y="675039"/>
              </a:lnTo>
            </a:path>
          </a:pathLst>
        </a:custGeom>
        <a:noFill/>
        <a:ln w="12700" cap="flat" cmpd="sng" algn="ctr">
          <a:noFill/>
          <a:prstDash val="solid"/>
        </a:ln>
        <a:effectLst/>
      </dsp:spPr>
      <dsp:style>
        <a:lnRef idx="2">
          <a:scrgbClr r="0" g="0" b="0"/>
        </a:lnRef>
        <a:fillRef idx="0">
          <a:scrgbClr r="0" g="0" b="0"/>
        </a:fillRef>
        <a:effectRef idx="0">
          <a:scrgbClr r="0" g="0" b="0"/>
        </a:effectRef>
        <a:fontRef idx="minor"/>
      </dsp:style>
    </dsp:sp>
    <dsp:sp modelId="{3CACE0E8-BFDD-4E35-A426-0AD1D690593F}">
      <dsp:nvSpPr>
        <dsp:cNvPr id="0" name=""/>
        <dsp:cNvSpPr/>
      </dsp:nvSpPr>
      <dsp:spPr>
        <a:xfrm>
          <a:off x="2219437" y="890264"/>
          <a:ext cx="2084739" cy="814160"/>
        </a:xfrm>
        <a:custGeom>
          <a:avLst/>
          <a:gdLst/>
          <a:ahLst/>
          <a:cxnLst/>
          <a:rect l="0" t="0" r="0" b="0"/>
          <a:pathLst>
            <a:path>
              <a:moveTo>
                <a:pt x="2084739" y="0"/>
              </a:moveTo>
              <a:lnTo>
                <a:pt x="0" y="814160"/>
              </a:lnTo>
            </a:path>
          </a:pathLst>
        </a:custGeom>
        <a:noFill/>
        <a:ln w="12700" cap="flat" cmpd="sng" algn="ctr">
          <a:noFill/>
          <a:prstDash val="solid"/>
        </a:ln>
        <a:effectLst/>
      </dsp:spPr>
      <dsp:style>
        <a:lnRef idx="2">
          <a:scrgbClr r="0" g="0" b="0"/>
        </a:lnRef>
        <a:fillRef idx="0">
          <a:scrgbClr r="0" g="0" b="0"/>
        </a:fillRef>
        <a:effectRef idx="0">
          <a:scrgbClr r="0" g="0" b="0"/>
        </a:effectRef>
        <a:fontRef idx="minor"/>
      </dsp:style>
    </dsp:sp>
    <dsp:sp modelId="{496B3A5A-B154-4674-ADAA-3F93CD0992A6}">
      <dsp:nvSpPr>
        <dsp:cNvPr id="0" name=""/>
        <dsp:cNvSpPr/>
      </dsp:nvSpPr>
      <dsp:spPr>
        <a:xfrm>
          <a:off x="4304176" y="890264"/>
          <a:ext cx="3257790" cy="2950757"/>
        </a:xfrm>
        <a:custGeom>
          <a:avLst/>
          <a:gdLst/>
          <a:ahLst/>
          <a:cxnLst/>
          <a:rect l="0" t="0" r="0" b="0"/>
          <a:pathLst>
            <a:path>
              <a:moveTo>
                <a:pt x="0" y="0"/>
              </a:moveTo>
              <a:lnTo>
                <a:pt x="0" y="2763803"/>
              </a:lnTo>
              <a:lnTo>
                <a:pt x="3257790" y="2763803"/>
              </a:lnTo>
              <a:lnTo>
                <a:pt x="3257790" y="295075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9638FF-AC33-42AF-92AB-557DC16D647D}">
      <dsp:nvSpPr>
        <dsp:cNvPr id="0" name=""/>
        <dsp:cNvSpPr/>
      </dsp:nvSpPr>
      <dsp:spPr>
        <a:xfrm>
          <a:off x="4304176" y="890264"/>
          <a:ext cx="2060675" cy="2950757"/>
        </a:xfrm>
        <a:custGeom>
          <a:avLst/>
          <a:gdLst/>
          <a:ahLst/>
          <a:cxnLst/>
          <a:rect l="0" t="0" r="0" b="0"/>
          <a:pathLst>
            <a:path>
              <a:moveTo>
                <a:pt x="0" y="0"/>
              </a:moveTo>
              <a:lnTo>
                <a:pt x="0" y="2763803"/>
              </a:lnTo>
              <a:lnTo>
                <a:pt x="2060675" y="2763803"/>
              </a:lnTo>
              <a:lnTo>
                <a:pt x="2060675" y="295075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D929D7-6472-4492-8547-D8000B0DC264}">
      <dsp:nvSpPr>
        <dsp:cNvPr id="0" name=""/>
        <dsp:cNvSpPr/>
      </dsp:nvSpPr>
      <dsp:spPr>
        <a:xfrm>
          <a:off x="4304176" y="890264"/>
          <a:ext cx="391367" cy="2950757"/>
        </a:xfrm>
        <a:custGeom>
          <a:avLst/>
          <a:gdLst/>
          <a:ahLst/>
          <a:cxnLst/>
          <a:rect l="0" t="0" r="0" b="0"/>
          <a:pathLst>
            <a:path>
              <a:moveTo>
                <a:pt x="0" y="0"/>
              </a:moveTo>
              <a:lnTo>
                <a:pt x="0" y="2763803"/>
              </a:lnTo>
              <a:lnTo>
                <a:pt x="391367" y="2763803"/>
              </a:lnTo>
              <a:lnTo>
                <a:pt x="391367" y="295075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78181F-6AB1-4994-A8DB-24EE8F60B239}">
      <dsp:nvSpPr>
        <dsp:cNvPr id="0" name=""/>
        <dsp:cNvSpPr/>
      </dsp:nvSpPr>
      <dsp:spPr>
        <a:xfrm>
          <a:off x="2948079" y="890264"/>
          <a:ext cx="1356097" cy="2950757"/>
        </a:xfrm>
        <a:custGeom>
          <a:avLst/>
          <a:gdLst/>
          <a:ahLst/>
          <a:cxnLst/>
          <a:rect l="0" t="0" r="0" b="0"/>
          <a:pathLst>
            <a:path>
              <a:moveTo>
                <a:pt x="1356097" y="0"/>
              </a:moveTo>
              <a:lnTo>
                <a:pt x="1356097" y="2763803"/>
              </a:lnTo>
              <a:lnTo>
                <a:pt x="0" y="2763803"/>
              </a:lnTo>
              <a:lnTo>
                <a:pt x="0" y="295075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CF4D08-24E8-409D-9014-2E46A5F2051F}">
      <dsp:nvSpPr>
        <dsp:cNvPr id="0" name=""/>
        <dsp:cNvSpPr/>
      </dsp:nvSpPr>
      <dsp:spPr>
        <a:xfrm>
          <a:off x="1555543" y="890264"/>
          <a:ext cx="2748633" cy="2950757"/>
        </a:xfrm>
        <a:custGeom>
          <a:avLst/>
          <a:gdLst/>
          <a:ahLst/>
          <a:cxnLst/>
          <a:rect l="0" t="0" r="0" b="0"/>
          <a:pathLst>
            <a:path>
              <a:moveTo>
                <a:pt x="2748633" y="0"/>
              </a:moveTo>
              <a:lnTo>
                <a:pt x="2748633" y="2763803"/>
              </a:lnTo>
              <a:lnTo>
                <a:pt x="0" y="2763803"/>
              </a:lnTo>
              <a:lnTo>
                <a:pt x="0" y="295075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3D0C73-0B84-4116-A1F3-3BC225B89800}">
      <dsp:nvSpPr>
        <dsp:cNvPr id="0" name=""/>
        <dsp:cNvSpPr/>
      </dsp:nvSpPr>
      <dsp:spPr>
        <a:xfrm>
          <a:off x="1798629" y="4"/>
          <a:ext cx="5011095" cy="8902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平塚市教育委員会</a:t>
          </a:r>
        </a:p>
      </dsp:txBody>
      <dsp:txXfrm>
        <a:off x="1798629" y="4"/>
        <a:ext cx="5011095" cy="890259"/>
      </dsp:txXfrm>
    </dsp:sp>
    <dsp:sp modelId="{DE8E4892-BF48-40BB-B413-29E5ACE7F040}">
      <dsp:nvSpPr>
        <dsp:cNvPr id="0" name=""/>
        <dsp:cNvSpPr/>
      </dsp:nvSpPr>
      <dsp:spPr>
        <a:xfrm>
          <a:off x="1020212" y="3841022"/>
          <a:ext cx="1070662" cy="8902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１</a:t>
          </a:r>
        </a:p>
      </dsp:txBody>
      <dsp:txXfrm>
        <a:off x="1020212" y="3841022"/>
        <a:ext cx="1070662" cy="890259"/>
      </dsp:txXfrm>
    </dsp:sp>
    <dsp:sp modelId="{CAEF746A-3CC6-4E06-920A-50C7BEA5492E}">
      <dsp:nvSpPr>
        <dsp:cNvPr id="0" name=""/>
        <dsp:cNvSpPr/>
      </dsp:nvSpPr>
      <dsp:spPr>
        <a:xfrm>
          <a:off x="2464784" y="3841022"/>
          <a:ext cx="966590" cy="8902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２</a:t>
          </a:r>
        </a:p>
      </dsp:txBody>
      <dsp:txXfrm>
        <a:off x="2464784" y="3841022"/>
        <a:ext cx="966590" cy="890259"/>
      </dsp:txXfrm>
    </dsp:sp>
    <dsp:sp modelId="{46D246A4-260B-4D2C-ACAE-0154BFB6343C}">
      <dsp:nvSpPr>
        <dsp:cNvPr id="0" name=""/>
        <dsp:cNvSpPr/>
      </dsp:nvSpPr>
      <dsp:spPr>
        <a:xfrm>
          <a:off x="3805284" y="3841022"/>
          <a:ext cx="1780519" cy="8902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３ブロック</a:t>
          </a:r>
        </a:p>
      </dsp:txBody>
      <dsp:txXfrm>
        <a:off x="3805284" y="3841022"/>
        <a:ext cx="1780519" cy="890259"/>
      </dsp:txXfrm>
    </dsp:sp>
    <dsp:sp modelId="{B2C73107-EE89-4AE2-BAA5-168DE14D1444}">
      <dsp:nvSpPr>
        <dsp:cNvPr id="0" name=""/>
        <dsp:cNvSpPr/>
      </dsp:nvSpPr>
      <dsp:spPr>
        <a:xfrm>
          <a:off x="5959713" y="3841022"/>
          <a:ext cx="810279" cy="8902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４</a:t>
          </a:r>
        </a:p>
      </dsp:txBody>
      <dsp:txXfrm>
        <a:off x="5959713" y="3841022"/>
        <a:ext cx="810279" cy="890259"/>
      </dsp:txXfrm>
    </dsp:sp>
    <dsp:sp modelId="{AD90871C-93F7-40B5-BBAD-B1368972FF4D}">
      <dsp:nvSpPr>
        <dsp:cNvPr id="0" name=""/>
        <dsp:cNvSpPr/>
      </dsp:nvSpPr>
      <dsp:spPr>
        <a:xfrm>
          <a:off x="7143901" y="3841022"/>
          <a:ext cx="836132" cy="8902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５</a:t>
          </a:r>
        </a:p>
      </dsp:txBody>
      <dsp:txXfrm>
        <a:off x="7143901" y="3841022"/>
        <a:ext cx="836132" cy="890259"/>
      </dsp:txXfrm>
    </dsp:sp>
    <dsp:sp modelId="{088B3DD0-7E4B-44A1-B0CA-63702A13AF4C}">
      <dsp:nvSpPr>
        <dsp:cNvPr id="0" name=""/>
        <dsp:cNvSpPr/>
      </dsp:nvSpPr>
      <dsp:spPr>
        <a:xfrm>
          <a:off x="2219437" y="1259295"/>
          <a:ext cx="4311796" cy="8902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学校事務連携支援室全体会</a:t>
          </a:r>
        </a:p>
      </dsp:txBody>
      <dsp:txXfrm>
        <a:off x="2219437" y="1259295"/>
        <a:ext cx="4311796" cy="890259"/>
      </dsp:txXfrm>
    </dsp:sp>
    <dsp:sp modelId="{576A7664-40AE-4067-8B68-E3B8D1111740}">
      <dsp:nvSpPr>
        <dsp:cNvPr id="0" name=""/>
        <dsp:cNvSpPr/>
      </dsp:nvSpPr>
      <dsp:spPr>
        <a:xfrm>
          <a:off x="3492411" y="2379464"/>
          <a:ext cx="1780519" cy="8902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支援室長会議</a:t>
          </a:r>
        </a:p>
      </dsp:txBody>
      <dsp:txXfrm>
        <a:off x="3492411" y="2379464"/>
        <a:ext cx="1780519" cy="8902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D33CC-1580-4B3F-804C-C4CC18F443D4}">
      <dsp:nvSpPr>
        <dsp:cNvPr id="0" name=""/>
        <dsp:cNvSpPr/>
      </dsp:nvSpPr>
      <dsp:spPr>
        <a:xfrm>
          <a:off x="3416101" y="-318724"/>
          <a:ext cx="1295796" cy="21281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３ブロック</a:t>
          </a:r>
          <a:endParaRPr kumimoji="1" lang="en-US" altLang="ja-JP" sz="2000" kern="1200" dirty="0"/>
        </a:p>
        <a:p>
          <a:pPr marL="0" lvl="0" indent="0" algn="ctr" defTabSz="889000">
            <a:lnSpc>
              <a:spcPct val="90000"/>
            </a:lnSpc>
            <a:spcBef>
              <a:spcPct val="0"/>
            </a:spcBef>
            <a:spcAft>
              <a:spcPct val="35000"/>
            </a:spcAft>
            <a:buNone/>
          </a:pPr>
          <a:r>
            <a:rPr kumimoji="1" lang="ja-JP" altLang="en-US" sz="2000" kern="1200" dirty="0"/>
            <a:t>拠点校</a:t>
          </a:r>
          <a:endParaRPr kumimoji="1" lang="en-US" altLang="ja-JP" sz="2000" kern="1200" dirty="0"/>
        </a:p>
        <a:p>
          <a:pPr marL="0" lvl="0" indent="0" algn="ctr" defTabSz="889000">
            <a:lnSpc>
              <a:spcPct val="90000"/>
            </a:lnSpc>
            <a:spcBef>
              <a:spcPct val="0"/>
            </a:spcBef>
            <a:spcAft>
              <a:spcPct val="35000"/>
            </a:spcAft>
            <a:buNone/>
          </a:pPr>
          <a:r>
            <a:rPr kumimoji="1" lang="ja-JP" altLang="en-US" sz="2000" kern="1200" dirty="0"/>
            <a:t>校長</a:t>
          </a:r>
          <a:endParaRPr kumimoji="1" lang="en-US" altLang="ja-JP" sz="2000" kern="1200" dirty="0"/>
        </a:p>
        <a:p>
          <a:pPr marL="0" lvl="0" indent="0" algn="ctr" defTabSz="889000">
            <a:lnSpc>
              <a:spcPct val="90000"/>
            </a:lnSpc>
            <a:spcBef>
              <a:spcPct val="0"/>
            </a:spcBef>
            <a:spcAft>
              <a:spcPct val="35000"/>
            </a:spcAft>
            <a:buNone/>
          </a:pPr>
          <a:r>
            <a:rPr kumimoji="1" lang="ja-JP" altLang="en-US" sz="2000" kern="1200" dirty="0"/>
            <a:t>支援室長</a:t>
          </a:r>
        </a:p>
      </dsp:txBody>
      <dsp:txXfrm>
        <a:off x="3479357" y="-255468"/>
        <a:ext cx="1169284" cy="2001646"/>
      </dsp:txXfrm>
    </dsp:sp>
    <dsp:sp modelId="{3B3AC535-42A4-4B72-AFA9-E75AA9673CAD}">
      <dsp:nvSpPr>
        <dsp:cNvPr id="0" name=""/>
        <dsp:cNvSpPr/>
      </dsp:nvSpPr>
      <dsp:spPr>
        <a:xfrm>
          <a:off x="1659487" y="745354"/>
          <a:ext cx="4809024" cy="4809024"/>
        </a:xfrm>
        <a:custGeom>
          <a:avLst/>
          <a:gdLst/>
          <a:ahLst/>
          <a:cxnLst/>
          <a:rect l="0" t="0" r="0" b="0"/>
          <a:pathLst>
            <a:path>
              <a:moveTo>
                <a:pt x="3060992" y="91351"/>
              </a:moveTo>
              <a:arcTo wR="2404512" hR="2404512" stAng="17150643" swAng="125662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136628-905A-48B4-A192-EC5BC5905583}">
      <dsp:nvSpPr>
        <dsp:cNvPr id="0" name=""/>
        <dsp:cNvSpPr/>
      </dsp:nvSpPr>
      <dsp:spPr>
        <a:xfrm>
          <a:off x="5296025" y="1229543"/>
          <a:ext cx="1295796" cy="8422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連携校</a:t>
          </a:r>
        </a:p>
      </dsp:txBody>
      <dsp:txXfrm>
        <a:off x="5337141" y="1270659"/>
        <a:ext cx="1213564" cy="760035"/>
      </dsp:txXfrm>
    </dsp:sp>
    <dsp:sp modelId="{C22FF9F4-19C7-46CD-B984-E832752F4AA1}">
      <dsp:nvSpPr>
        <dsp:cNvPr id="0" name=""/>
        <dsp:cNvSpPr/>
      </dsp:nvSpPr>
      <dsp:spPr>
        <a:xfrm>
          <a:off x="1659487" y="745354"/>
          <a:ext cx="4809024" cy="4809024"/>
        </a:xfrm>
        <a:custGeom>
          <a:avLst/>
          <a:gdLst/>
          <a:ahLst/>
          <a:cxnLst/>
          <a:rect l="0" t="0" r="0" b="0"/>
          <a:pathLst>
            <a:path>
              <a:moveTo>
                <a:pt x="4559244" y="1337362"/>
              </a:moveTo>
              <a:arcTo wR="2404512" hR="2404512" stAng="20019161" swAng="172635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72A026-4E31-46A0-83BF-78E2F4B7F3F1}">
      <dsp:nvSpPr>
        <dsp:cNvPr id="0" name=""/>
        <dsp:cNvSpPr/>
      </dsp:nvSpPr>
      <dsp:spPr>
        <a:xfrm>
          <a:off x="5760327" y="3263787"/>
          <a:ext cx="1295796" cy="8422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連携校</a:t>
          </a:r>
        </a:p>
      </dsp:txBody>
      <dsp:txXfrm>
        <a:off x="5801443" y="3304903"/>
        <a:ext cx="1213564" cy="760035"/>
      </dsp:txXfrm>
    </dsp:sp>
    <dsp:sp modelId="{B577AD46-89AC-4952-9AEC-CCC5A255D592}">
      <dsp:nvSpPr>
        <dsp:cNvPr id="0" name=""/>
        <dsp:cNvSpPr/>
      </dsp:nvSpPr>
      <dsp:spPr>
        <a:xfrm>
          <a:off x="1659487" y="745354"/>
          <a:ext cx="4809024" cy="4809024"/>
        </a:xfrm>
        <a:custGeom>
          <a:avLst/>
          <a:gdLst/>
          <a:ahLst/>
          <a:cxnLst/>
          <a:rect l="0" t="0" r="0" b="0"/>
          <a:pathLst>
            <a:path>
              <a:moveTo>
                <a:pt x="4606879" y="3369529"/>
              </a:moveTo>
              <a:arcTo wR="2404512" hR="2404512" stAng="1419703" swAng="135878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3CB578-4927-4949-8B4E-BE068A03A01C}">
      <dsp:nvSpPr>
        <dsp:cNvPr id="0" name=""/>
        <dsp:cNvSpPr/>
      </dsp:nvSpPr>
      <dsp:spPr>
        <a:xfrm>
          <a:off x="4459380" y="4895123"/>
          <a:ext cx="1295796" cy="8422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連携校</a:t>
          </a:r>
        </a:p>
      </dsp:txBody>
      <dsp:txXfrm>
        <a:off x="4500496" y="4936239"/>
        <a:ext cx="1213564" cy="760035"/>
      </dsp:txXfrm>
    </dsp:sp>
    <dsp:sp modelId="{8E24C328-888A-4828-B9DD-B39FF0E96403}">
      <dsp:nvSpPr>
        <dsp:cNvPr id="0" name=""/>
        <dsp:cNvSpPr/>
      </dsp:nvSpPr>
      <dsp:spPr>
        <a:xfrm>
          <a:off x="1659487" y="745354"/>
          <a:ext cx="4809024" cy="4809024"/>
        </a:xfrm>
        <a:custGeom>
          <a:avLst/>
          <a:gdLst/>
          <a:ahLst/>
          <a:cxnLst/>
          <a:rect l="0" t="0" r="0" b="0"/>
          <a:pathLst>
            <a:path>
              <a:moveTo>
                <a:pt x="2792090" y="4777582"/>
              </a:moveTo>
              <a:arcTo wR="2404512" hR="2404512" stAng="4843449" swAng="11131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FC8BA2-52DF-4000-992A-5D52B7618D59}">
      <dsp:nvSpPr>
        <dsp:cNvPr id="0" name=""/>
        <dsp:cNvSpPr/>
      </dsp:nvSpPr>
      <dsp:spPr>
        <a:xfrm>
          <a:off x="2372822" y="4895123"/>
          <a:ext cx="1295796" cy="8422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連携校</a:t>
          </a:r>
        </a:p>
      </dsp:txBody>
      <dsp:txXfrm>
        <a:off x="2413938" y="4936239"/>
        <a:ext cx="1213564" cy="760035"/>
      </dsp:txXfrm>
    </dsp:sp>
    <dsp:sp modelId="{6B66AE14-7A26-4614-AC19-12CA7C60D53E}">
      <dsp:nvSpPr>
        <dsp:cNvPr id="0" name=""/>
        <dsp:cNvSpPr/>
      </dsp:nvSpPr>
      <dsp:spPr>
        <a:xfrm>
          <a:off x="1659487" y="745354"/>
          <a:ext cx="4809024" cy="4809024"/>
        </a:xfrm>
        <a:custGeom>
          <a:avLst/>
          <a:gdLst/>
          <a:ahLst/>
          <a:cxnLst/>
          <a:rect l="0" t="0" r="0" b="0"/>
          <a:pathLst>
            <a:path>
              <a:moveTo>
                <a:pt x="743522" y="4143130"/>
              </a:moveTo>
              <a:arcTo wR="2404512" hR="2404512" stAng="8021515" swAng="135878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095763-D977-42E1-9D07-2B43CC45C1BD}">
      <dsp:nvSpPr>
        <dsp:cNvPr id="0" name=""/>
        <dsp:cNvSpPr/>
      </dsp:nvSpPr>
      <dsp:spPr>
        <a:xfrm>
          <a:off x="1071875" y="3263787"/>
          <a:ext cx="1295796" cy="8422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連携校</a:t>
          </a:r>
        </a:p>
      </dsp:txBody>
      <dsp:txXfrm>
        <a:off x="1112991" y="3304903"/>
        <a:ext cx="1213564" cy="760035"/>
      </dsp:txXfrm>
    </dsp:sp>
    <dsp:sp modelId="{795FBE5D-C480-43A7-87D7-9D59CCBA9E52}">
      <dsp:nvSpPr>
        <dsp:cNvPr id="0" name=""/>
        <dsp:cNvSpPr/>
      </dsp:nvSpPr>
      <dsp:spPr>
        <a:xfrm>
          <a:off x="1659487" y="745354"/>
          <a:ext cx="4809024" cy="4809024"/>
        </a:xfrm>
        <a:custGeom>
          <a:avLst/>
          <a:gdLst/>
          <a:ahLst/>
          <a:cxnLst/>
          <a:rect l="0" t="0" r="0" b="0"/>
          <a:pathLst>
            <a:path>
              <a:moveTo>
                <a:pt x="2153" y="2506260"/>
              </a:moveTo>
              <a:arcTo wR="2404512" hR="2404512" stAng="10654486" swAng="172635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63CDD30-879D-4D55-9BEE-6C24D71F48D6}">
      <dsp:nvSpPr>
        <dsp:cNvPr id="0" name=""/>
        <dsp:cNvSpPr/>
      </dsp:nvSpPr>
      <dsp:spPr>
        <a:xfrm>
          <a:off x="1536178" y="1229543"/>
          <a:ext cx="1295796" cy="8422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連携校</a:t>
          </a:r>
        </a:p>
      </dsp:txBody>
      <dsp:txXfrm>
        <a:off x="1577294" y="1270659"/>
        <a:ext cx="1213564" cy="760035"/>
      </dsp:txXfrm>
    </dsp:sp>
    <dsp:sp modelId="{A036DB9A-A43B-4A1C-972C-46E1EC27F069}">
      <dsp:nvSpPr>
        <dsp:cNvPr id="0" name=""/>
        <dsp:cNvSpPr/>
      </dsp:nvSpPr>
      <dsp:spPr>
        <a:xfrm>
          <a:off x="1659487" y="745354"/>
          <a:ext cx="4809024" cy="4809024"/>
        </a:xfrm>
        <a:custGeom>
          <a:avLst/>
          <a:gdLst/>
          <a:ahLst/>
          <a:cxnLst/>
          <a:rect l="0" t="0" r="0" b="0"/>
          <a:pathLst>
            <a:path>
              <a:moveTo>
                <a:pt x="964563" y="478836"/>
              </a:moveTo>
              <a:arcTo wR="2404512" hR="2404512" stAng="13992733" swAng="125662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2AAA6E4-2DB9-4678-B419-848F1EE725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B01749A2-753F-4B28-A48A-76654DAFE7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30CE6-686F-4F91-8625-6459C8D46D5A}" type="datetime5">
              <a:rPr kumimoji="1" lang="ja-JP" altLang="en-US" smtClean="0">
                <a:latin typeface="Meiryo UI" panose="020B0604030504040204" pitchFamily="50" charset="-128"/>
                <a:ea typeface="Meiryo UI" panose="020B0604030504040204" pitchFamily="50" charset="-128"/>
              </a:rPr>
              <a:t>2025/12/03</a:t>
            </a:fld>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9C176C60-C29D-466E-AA8F-76B3645664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7A39132-000B-4DEB-A84B-4308D8E599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779730-8703-45F3-A8BF-7A08A1E0D0E4}" type="slidenum">
              <a:rPr kumimoji="1" lang="en-US" altLang="ja-JP" smtClean="0">
                <a:latin typeface="Meiryo UI" panose="020B0604030504040204" pitchFamily="50" charset="-128"/>
                <a:ea typeface="Meiryo UI" panose="020B0604030504040204" pitchFamily="50" charset="-128"/>
              </a:rPr>
              <a:t>‹#›</a:t>
            </a:fld>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470707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noProof="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450B9BAA-F2C0-4EC7-A3A6-51C3279883BE}" type="datetime5">
              <a:rPr lang="ja-JP" altLang="en-US" smtClean="0"/>
              <a:t>2025/12/03</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noProof="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5E8C15C5-0688-5345-99FC-721E08AD15D5}" type="slidenum">
              <a:rPr lang="en-US" altLang="ja-JP" noProof="0" smtClean="0"/>
              <a:pPr/>
              <a:t>‹#›</a:t>
            </a:fld>
            <a:endParaRPr lang="ja-JP" altLang="en-US" noProof="0"/>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E8C15C5-0688-5345-99FC-721E08AD15D5}" type="slidenum">
              <a:rPr lang="en-US" altLang="ja-JP" smtClean="0"/>
              <a:pPr/>
              <a:t>1</a:t>
            </a:fld>
            <a:endParaRPr lang="ja-JP" altLang="en-US"/>
          </a:p>
        </p:txBody>
      </p:sp>
    </p:spTree>
    <p:extLst>
      <p:ext uri="{BB962C8B-B14F-4D97-AF65-F5344CB8AC3E}">
        <p14:creationId xmlns:p14="http://schemas.microsoft.com/office/powerpoint/2010/main" val="109285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pPr rtl="0"/>
            <a:fld id="{5EF8C4F5-B8AB-46CB-89FA-5D70F037B8D3}" type="datetime5">
              <a:rPr lang="ja-JP" altLang="en-US" noProof="0" smtClean="0"/>
              <a:t>2025/12/03</a:t>
            </a:fld>
            <a:endParaRPr lang="ja-JP" altLang="en-US" noProof="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pPr rtl="0"/>
            <a:endParaRPr lang="ja-JP" altLang="en-US" noProof="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rtl="0"/>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20504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6543F3-2191-4D94-A541-A05B271B67E1}" type="datetime5">
              <a:rPr lang="ja-JP" altLang="en-US" noProof="0" smtClean="0"/>
              <a:t>2025/12/03</a:t>
            </a:fld>
            <a:endParaRPr lang="ja-JP" altLang="en-US" noProof="0"/>
          </a:p>
        </p:txBody>
      </p:sp>
      <p:sp>
        <p:nvSpPr>
          <p:cNvPr id="5" name="Footer Placeholder 4"/>
          <p:cNvSpPr>
            <a:spLocks noGrp="1"/>
          </p:cNvSpPr>
          <p:nvPr>
            <p:ph type="ftr" sz="quarter" idx="11"/>
          </p:nvPr>
        </p:nvSpPr>
        <p:spPr/>
        <p:txBody>
          <a:bodyPr/>
          <a:lstStyle/>
          <a:p>
            <a:endParaRPr lang="ja-JP" altLang="en-US" noProof="0"/>
          </a:p>
        </p:txBody>
      </p:sp>
      <p:sp>
        <p:nvSpPr>
          <p:cNvPr id="6" name="Slide Number Placeholder 5"/>
          <p:cNvSpPr>
            <a:spLocks noGrp="1"/>
          </p:cNvSpPr>
          <p:nvPr>
            <p:ph type="sldNum" sz="quarter" idx="12"/>
          </p:nvPr>
        </p:nvSpPr>
        <p:spPr/>
        <p:txBody>
          <a:bodyPr/>
          <a:lstStyle/>
          <a:p>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9632395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6543F3-2191-4D94-A541-A05B271B67E1}" type="datetime5">
              <a:rPr lang="ja-JP" altLang="en-US" noProof="0" smtClean="0"/>
              <a:t>2025/12/03</a:t>
            </a:fld>
            <a:endParaRPr lang="ja-JP" altLang="en-US" noProof="0"/>
          </a:p>
        </p:txBody>
      </p:sp>
      <p:sp>
        <p:nvSpPr>
          <p:cNvPr id="5" name="Footer Placeholder 4"/>
          <p:cNvSpPr>
            <a:spLocks noGrp="1"/>
          </p:cNvSpPr>
          <p:nvPr>
            <p:ph type="ftr" sz="quarter" idx="11"/>
          </p:nvPr>
        </p:nvSpPr>
        <p:spPr/>
        <p:txBody>
          <a:bodyPr/>
          <a:lstStyle/>
          <a:p>
            <a:endParaRPr lang="ja-JP" altLang="en-US" noProof="0"/>
          </a:p>
        </p:txBody>
      </p:sp>
      <p:sp>
        <p:nvSpPr>
          <p:cNvPr id="6" name="Slide Number Placeholder 5"/>
          <p:cNvSpPr>
            <a:spLocks noGrp="1"/>
          </p:cNvSpPr>
          <p:nvPr>
            <p:ph type="sldNum" sz="quarter" idx="12"/>
          </p:nvPr>
        </p:nvSpPr>
        <p:spPr/>
        <p:txBody>
          <a:bodyPr/>
          <a:lstStyle/>
          <a:p>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191550820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rtl="0"/>
            <a:fld id="{44F46E46-083E-49A6-9448-194EAF39DBAA}" type="datetime5">
              <a:rPr lang="ja-JP" altLang="en-US" noProof="0" smtClean="0"/>
              <a:t>2025/12/03</a:t>
            </a:fld>
            <a:endParaRPr lang="ja-JP" altLang="en-US" noProof="0"/>
          </a:p>
        </p:txBody>
      </p:sp>
      <p:sp>
        <p:nvSpPr>
          <p:cNvPr id="5" name="Footer Placeholder 4"/>
          <p:cNvSpPr>
            <a:spLocks noGrp="1"/>
          </p:cNvSpPr>
          <p:nvPr>
            <p:ph type="ftr" sz="quarter" idx="11"/>
          </p:nvPr>
        </p:nvSpPr>
        <p:spPr/>
        <p:txBody>
          <a:bodyPr/>
          <a:lstStyle/>
          <a:p>
            <a:pPr rtl="0"/>
            <a:endParaRPr lang="ja-JP" altLang="en-US" noProof="0"/>
          </a:p>
        </p:txBody>
      </p:sp>
      <p:sp>
        <p:nvSpPr>
          <p:cNvPr id="6" name="Slide Number Placeholder 5"/>
          <p:cNvSpPr>
            <a:spLocks noGrp="1"/>
          </p:cNvSpPr>
          <p:nvPr>
            <p:ph type="sldNum" sz="quarter" idx="12"/>
          </p:nvPr>
        </p:nvSpPr>
        <p:spPr/>
        <p:txBody>
          <a:bodyPr/>
          <a:lstStyle/>
          <a:p>
            <a:pPr rtl="0"/>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288433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fld id="{40B08B8E-DA44-4628-A4DB-B973CFA20B5B}" type="datetime5">
              <a:rPr lang="ja-JP" altLang="en-US" noProof="0" smtClean="0"/>
              <a:t>2025/12/03</a:t>
            </a:fld>
            <a:endParaRPr lang="ja-JP" altLang="en-US" noProof="0"/>
          </a:p>
        </p:txBody>
      </p:sp>
      <p:sp>
        <p:nvSpPr>
          <p:cNvPr id="5" name="Footer Placeholder 4"/>
          <p:cNvSpPr>
            <a:spLocks noGrp="1"/>
          </p:cNvSpPr>
          <p:nvPr>
            <p:ph type="ftr" sz="quarter" idx="11"/>
          </p:nvPr>
        </p:nvSpPr>
        <p:spPr/>
        <p:txBody>
          <a:bodyPr/>
          <a:lstStyle/>
          <a:p>
            <a:pPr rtl="0"/>
            <a:endParaRPr lang="ja-JP" altLang="en-US" noProof="0"/>
          </a:p>
        </p:txBody>
      </p:sp>
      <p:sp>
        <p:nvSpPr>
          <p:cNvPr id="6" name="Slide Number Placeholder 5"/>
          <p:cNvSpPr>
            <a:spLocks noGrp="1"/>
          </p:cNvSpPr>
          <p:nvPr>
            <p:ph type="sldNum" sz="quarter" idx="12"/>
          </p:nvPr>
        </p:nvSpPr>
        <p:spPr/>
        <p:txBody>
          <a:bodyPr/>
          <a:lstStyle/>
          <a:p>
            <a:pPr rtl="0"/>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3322859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76543F3-2191-4D94-A541-A05B271B67E1}" type="datetime5">
              <a:rPr lang="ja-JP" altLang="en-US" noProof="0" smtClean="0"/>
              <a:t>2025/12/03</a:t>
            </a:fld>
            <a:endParaRPr lang="ja-JP" altLang="en-US" noProof="0"/>
          </a:p>
        </p:txBody>
      </p:sp>
      <p:sp>
        <p:nvSpPr>
          <p:cNvPr id="5" name="Footer Placeholder 4"/>
          <p:cNvSpPr>
            <a:spLocks noGrp="1"/>
          </p:cNvSpPr>
          <p:nvPr>
            <p:ph type="ftr" sz="quarter" idx="11"/>
          </p:nvPr>
        </p:nvSpPr>
        <p:spPr/>
        <p:txBody>
          <a:bodyPr/>
          <a:lstStyle/>
          <a:p>
            <a:endParaRPr lang="ja-JP" altLang="en-US" noProof="0"/>
          </a:p>
        </p:txBody>
      </p:sp>
      <p:sp>
        <p:nvSpPr>
          <p:cNvPr id="6" name="Slide Number Placeholder 5"/>
          <p:cNvSpPr>
            <a:spLocks noGrp="1"/>
          </p:cNvSpPr>
          <p:nvPr>
            <p:ph type="sldNum" sz="quarter" idx="12"/>
          </p:nvPr>
        </p:nvSpPr>
        <p:spPr/>
        <p:txBody>
          <a:bodyPr/>
          <a:lstStyle/>
          <a:p>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173206214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76543F3-2191-4D94-A541-A05B271B67E1}" type="datetime5">
              <a:rPr lang="ja-JP" altLang="en-US" noProof="0" smtClean="0"/>
              <a:t>2025/12/03</a:t>
            </a:fld>
            <a:endParaRPr lang="ja-JP" altLang="en-US" noProof="0"/>
          </a:p>
        </p:txBody>
      </p:sp>
      <p:sp>
        <p:nvSpPr>
          <p:cNvPr id="6" name="Footer Placeholder 5"/>
          <p:cNvSpPr>
            <a:spLocks noGrp="1"/>
          </p:cNvSpPr>
          <p:nvPr>
            <p:ph type="ftr" sz="quarter" idx="11"/>
          </p:nvPr>
        </p:nvSpPr>
        <p:spPr/>
        <p:txBody>
          <a:bodyPr/>
          <a:lstStyle/>
          <a:p>
            <a:endParaRPr lang="ja-JP" altLang="en-US" noProof="0"/>
          </a:p>
        </p:txBody>
      </p:sp>
      <p:sp>
        <p:nvSpPr>
          <p:cNvPr id="7" name="Slide Number Placeholder 6"/>
          <p:cNvSpPr>
            <a:spLocks noGrp="1"/>
          </p:cNvSpPr>
          <p:nvPr>
            <p:ph type="sldNum" sz="quarter" idx="12"/>
          </p:nvPr>
        </p:nvSpPr>
        <p:spPr/>
        <p:txBody>
          <a:bodyPr/>
          <a:lstStyle/>
          <a:p>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176426822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rtl="0"/>
            <a:fld id="{5E3A620E-CA0E-4E7B-8D6D-5D75497BF3C8}" type="datetime5">
              <a:rPr lang="ja-JP" altLang="en-US" noProof="0" smtClean="0"/>
              <a:t>2025/12/03</a:t>
            </a:fld>
            <a:endParaRPr lang="ja-JP" altLang="en-US" noProof="0"/>
          </a:p>
        </p:txBody>
      </p:sp>
      <p:sp>
        <p:nvSpPr>
          <p:cNvPr id="8" name="Footer Placeholder 7"/>
          <p:cNvSpPr>
            <a:spLocks noGrp="1"/>
          </p:cNvSpPr>
          <p:nvPr>
            <p:ph type="ftr" sz="quarter" idx="11"/>
          </p:nvPr>
        </p:nvSpPr>
        <p:spPr/>
        <p:txBody>
          <a:bodyPr/>
          <a:lstStyle/>
          <a:p>
            <a:pPr rtl="0"/>
            <a:endParaRPr lang="ja-JP" altLang="en-US" noProof="0"/>
          </a:p>
        </p:txBody>
      </p:sp>
      <p:sp>
        <p:nvSpPr>
          <p:cNvPr id="9" name="Slide Number Placeholder 8"/>
          <p:cNvSpPr>
            <a:spLocks noGrp="1"/>
          </p:cNvSpPr>
          <p:nvPr>
            <p:ph type="sldNum" sz="quarter" idx="12"/>
          </p:nvPr>
        </p:nvSpPr>
        <p:spPr/>
        <p:txBody>
          <a:bodyPr/>
          <a:lstStyle/>
          <a:p>
            <a:pPr rtl="0"/>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3480494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rtl="0"/>
            <a:fld id="{9F829411-881F-48B6-940F-E60E1DC0E9D3}" type="datetime5">
              <a:rPr lang="ja-JP" altLang="en-US" noProof="0" smtClean="0"/>
              <a:t>2025/12/03</a:t>
            </a:fld>
            <a:endParaRPr lang="ja-JP" altLang="en-US" noProof="0"/>
          </a:p>
        </p:txBody>
      </p:sp>
      <p:sp>
        <p:nvSpPr>
          <p:cNvPr id="4" name="Footer Placeholder 3"/>
          <p:cNvSpPr>
            <a:spLocks noGrp="1"/>
          </p:cNvSpPr>
          <p:nvPr>
            <p:ph type="ftr" sz="quarter" idx="11"/>
          </p:nvPr>
        </p:nvSpPr>
        <p:spPr/>
        <p:txBody>
          <a:bodyPr/>
          <a:lstStyle/>
          <a:p>
            <a:pPr rtl="0"/>
            <a:endParaRPr lang="ja-JP" altLang="en-US" noProof="0"/>
          </a:p>
        </p:txBody>
      </p:sp>
      <p:sp>
        <p:nvSpPr>
          <p:cNvPr id="5" name="Slide Number Placeholder 4"/>
          <p:cNvSpPr>
            <a:spLocks noGrp="1"/>
          </p:cNvSpPr>
          <p:nvPr>
            <p:ph type="sldNum" sz="quarter" idx="12"/>
          </p:nvPr>
        </p:nvSpPr>
        <p:spPr/>
        <p:txBody>
          <a:bodyPr/>
          <a:lstStyle/>
          <a:p>
            <a:pPr rtl="0"/>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304051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543F3-2191-4D94-A541-A05B271B67E1}" type="datetime5">
              <a:rPr lang="ja-JP" altLang="en-US" noProof="0" smtClean="0"/>
              <a:t>2025/12/03</a:t>
            </a:fld>
            <a:endParaRPr lang="ja-JP" altLang="en-US" noProof="0"/>
          </a:p>
        </p:txBody>
      </p:sp>
      <p:sp>
        <p:nvSpPr>
          <p:cNvPr id="3" name="Footer Placeholder 2"/>
          <p:cNvSpPr>
            <a:spLocks noGrp="1"/>
          </p:cNvSpPr>
          <p:nvPr>
            <p:ph type="ftr" sz="quarter" idx="11"/>
          </p:nvPr>
        </p:nvSpPr>
        <p:spPr/>
        <p:txBody>
          <a:bodyPr/>
          <a:lstStyle/>
          <a:p>
            <a:endParaRPr lang="ja-JP" altLang="en-US" noProof="0"/>
          </a:p>
        </p:txBody>
      </p:sp>
      <p:sp>
        <p:nvSpPr>
          <p:cNvPr id="4" name="Slide Number Placeholder 3"/>
          <p:cNvSpPr>
            <a:spLocks noGrp="1"/>
          </p:cNvSpPr>
          <p:nvPr>
            <p:ph type="sldNum" sz="quarter" idx="12"/>
          </p:nvPr>
        </p:nvSpPr>
        <p:spPr/>
        <p:txBody>
          <a:bodyPr/>
          <a:lstStyle/>
          <a:p>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350950064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ja-JP" altLang="en-US"/>
              <a:t>マスター テキストの書式設定</a:t>
            </a:r>
          </a:p>
        </p:txBody>
      </p:sp>
      <p:sp>
        <p:nvSpPr>
          <p:cNvPr id="5" name="Date Placeholder 4"/>
          <p:cNvSpPr>
            <a:spLocks noGrp="1"/>
          </p:cNvSpPr>
          <p:nvPr>
            <p:ph type="dt" sz="half" idx="10"/>
          </p:nvPr>
        </p:nvSpPr>
        <p:spPr/>
        <p:txBody>
          <a:bodyPr/>
          <a:lstStyle/>
          <a:p>
            <a:fld id="{E76543F3-2191-4D94-A541-A05B271B67E1}" type="datetime5">
              <a:rPr lang="ja-JP" altLang="en-US" noProof="0" smtClean="0"/>
              <a:t>2025/12/03</a:t>
            </a:fld>
            <a:endParaRPr lang="ja-JP" altLang="en-US" noProof="0"/>
          </a:p>
        </p:txBody>
      </p:sp>
      <p:sp>
        <p:nvSpPr>
          <p:cNvPr id="6" name="Footer Placeholder 5"/>
          <p:cNvSpPr>
            <a:spLocks noGrp="1"/>
          </p:cNvSpPr>
          <p:nvPr>
            <p:ph type="ftr" sz="quarter" idx="11"/>
          </p:nvPr>
        </p:nvSpPr>
        <p:spPr/>
        <p:txBody>
          <a:bodyPr/>
          <a:lstStyle/>
          <a:p>
            <a:endParaRPr lang="ja-JP" altLang="en-US" noProof="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50201821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pPr rtl="0"/>
            <a:fld id="{771235E2-422F-4A9D-8B8C-583768D7D1E8}" type="datetime5">
              <a:rPr lang="ja-JP" altLang="en-US" noProof="0" smtClean="0"/>
              <a:t>2025/12/03</a:t>
            </a:fld>
            <a:endParaRPr lang="ja-JP" altLang="en-US" noProof="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pPr rtl="0"/>
            <a:endParaRPr lang="ja-JP" altLang="en-US" noProof="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rtl="0"/>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8832638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E76543F3-2191-4D94-A541-A05B271B67E1}" type="datetime5">
              <a:rPr lang="ja-JP" altLang="en-US" noProof="0" smtClean="0"/>
              <a:t>2025/12/03</a:t>
            </a:fld>
            <a:endParaRPr lang="ja-JP" altLang="en-US" noProof="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ja-JP" altLang="en-US" noProof="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191107936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p:hf sldNum="0" hdr="0" ftr="0" dt="0"/>
  <p:txStyles>
    <p:titleStyle>
      <a:lvl1pPr algn="l" defTabSz="914400" rtl="0" eaLnBrk="1" latinLnBrk="0" hangingPunct="1">
        <a:lnSpc>
          <a:spcPct val="85000"/>
        </a:lnSpc>
        <a:spcBef>
          <a:spcPct val="0"/>
        </a:spcBef>
        <a:buNone/>
        <a:defRPr kumimoji="1"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kumimoji="1"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080833-6B30-404E-B0FA-39D7DC4B1616}"/>
              </a:ext>
            </a:extLst>
          </p:cNvPr>
          <p:cNvSpPr>
            <a:spLocks noGrp="1"/>
          </p:cNvSpPr>
          <p:nvPr>
            <p:ph type="ctrTitle"/>
          </p:nvPr>
        </p:nvSpPr>
        <p:spPr>
          <a:xfrm>
            <a:off x="361123" y="968187"/>
            <a:ext cx="11395447" cy="5889803"/>
          </a:xfrm>
        </p:spPr>
        <p:txBody>
          <a:bodyPr rtlCol="0" anchor="ctr">
            <a:noAutofit/>
          </a:bodyPr>
          <a:lstStyle/>
          <a:p>
            <a:pPr algn="just">
              <a:lnSpc>
                <a:spcPts val="1200"/>
              </a:lnSpc>
            </a:pPr>
            <a:r>
              <a:rPr lang="ja-JP" altLang="en-US" sz="6000" b="1" kern="100" dirty="0">
                <a:effectLst/>
                <a:latin typeface="游明朝" panose="02020400000000000000" pitchFamily="18" charset="-128"/>
                <a:ea typeface="ＭＳ 明朝" panose="02020609040205080304" pitchFamily="17" charset="-128"/>
                <a:cs typeface="Times New Roman" panose="02020603050405020304" pitchFamily="18" charset="0"/>
              </a:rPr>
              <a:t>平塚市立学校</a:t>
            </a:r>
            <a:r>
              <a:rPr lang="ja-JP" altLang="ja-JP" sz="6000" b="1" kern="100" dirty="0">
                <a:effectLst/>
                <a:latin typeface="游明朝" panose="02020400000000000000" pitchFamily="18" charset="-128"/>
                <a:ea typeface="ＭＳ 明朝" panose="02020609040205080304" pitchFamily="17" charset="-128"/>
                <a:cs typeface="Times New Roman" panose="02020603050405020304" pitchFamily="18" charset="0"/>
              </a:rPr>
              <a:t>事務職員研究会の</a:t>
            </a:r>
            <a:br>
              <a:rPr lang="en-US" altLang="ja-JP" sz="6000" b="1" kern="100" dirty="0">
                <a:effectLst/>
                <a:latin typeface="游明朝" panose="02020400000000000000" pitchFamily="18" charset="-128"/>
                <a:ea typeface="ＭＳ 明朝" panose="02020609040205080304" pitchFamily="17" charset="-128"/>
                <a:cs typeface="Times New Roman" panose="02020603050405020304" pitchFamily="18" charset="0"/>
              </a:rPr>
            </a:br>
            <a:br>
              <a:rPr lang="en-US" altLang="ja-JP" sz="6000" b="1" kern="100" dirty="0">
                <a:effectLst/>
                <a:latin typeface="游明朝" panose="02020400000000000000" pitchFamily="18" charset="-128"/>
                <a:ea typeface="ＭＳ 明朝" panose="02020609040205080304" pitchFamily="17" charset="-128"/>
                <a:cs typeface="Times New Roman" panose="02020603050405020304" pitchFamily="18" charset="0"/>
              </a:rPr>
            </a:br>
            <a:br>
              <a:rPr lang="en-US" altLang="ja-JP" sz="6000" b="1" kern="100" dirty="0">
                <a:effectLst/>
                <a:latin typeface="游明朝" panose="02020400000000000000" pitchFamily="18" charset="-128"/>
                <a:ea typeface="ＭＳ 明朝" panose="02020609040205080304" pitchFamily="17" charset="-128"/>
                <a:cs typeface="Times New Roman" panose="02020603050405020304" pitchFamily="18" charset="0"/>
              </a:rPr>
            </a:br>
            <a:br>
              <a:rPr lang="en-US" altLang="ja-JP" sz="6000" b="1" kern="100" dirty="0">
                <a:effectLst/>
                <a:latin typeface="游明朝" panose="02020400000000000000" pitchFamily="18" charset="-128"/>
                <a:ea typeface="ＭＳ 明朝" panose="02020609040205080304" pitchFamily="17" charset="-128"/>
                <a:cs typeface="Times New Roman" panose="02020603050405020304" pitchFamily="18" charset="0"/>
              </a:rPr>
            </a:br>
            <a:br>
              <a:rPr lang="en-US" altLang="ja-JP" sz="6000" b="1" kern="100" dirty="0">
                <a:effectLst/>
                <a:latin typeface="游明朝" panose="02020400000000000000" pitchFamily="18" charset="-128"/>
                <a:ea typeface="ＭＳ 明朝" panose="02020609040205080304" pitchFamily="17" charset="-128"/>
                <a:cs typeface="Times New Roman" panose="02020603050405020304" pitchFamily="18" charset="0"/>
              </a:rPr>
            </a:br>
            <a:r>
              <a:rPr lang="ja-JP" altLang="ja-JP" sz="6000" b="1" kern="100" dirty="0">
                <a:effectLst/>
                <a:latin typeface="游明朝" panose="02020400000000000000" pitchFamily="18" charset="-128"/>
                <a:ea typeface="ＭＳ 明朝" panose="02020609040205080304" pitchFamily="17" charset="-128"/>
                <a:cs typeface="Times New Roman" panose="02020603050405020304" pitchFamily="18" charset="0"/>
              </a:rPr>
              <a:t>今までとこれから</a:t>
            </a:r>
            <a:br>
              <a:rPr lang="ja-JP" altLang="ja-JP" sz="6000" b="1"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6000" b="1" kern="100" dirty="0">
                <a:effectLst/>
                <a:latin typeface="游明朝" panose="02020400000000000000" pitchFamily="18" charset="-128"/>
                <a:ea typeface="ＭＳ 明朝" panose="02020609040205080304" pitchFamily="17" charset="-128"/>
                <a:cs typeface="Times New Roman" panose="02020603050405020304" pitchFamily="18" charset="0"/>
              </a:rPr>
              <a:t>　</a:t>
            </a:r>
            <a:br>
              <a:rPr lang="en-US" altLang="ja-JP" sz="6000" b="1" kern="100" dirty="0">
                <a:effectLst/>
                <a:latin typeface="游明朝" panose="02020400000000000000" pitchFamily="18" charset="-128"/>
                <a:ea typeface="ＭＳ 明朝" panose="02020609040205080304" pitchFamily="17" charset="-128"/>
                <a:cs typeface="Times New Roman" panose="02020603050405020304" pitchFamily="18" charset="0"/>
              </a:rPr>
            </a:br>
            <a:br>
              <a:rPr lang="en-US" altLang="ja-JP" sz="6000" b="1" kern="100" dirty="0">
                <a:effectLst/>
                <a:latin typeface="游明朝" panose="02020400000000000000" pitchFamily="18" charset="-128"/>
                <a:ea typeface="ＭＳ 明朝" panose="02020609040205080304" pitchFamily="17" charset="-128"/>
                <a:cs typeface="Times New Roman" panose="02020603050405020304" pitchFamily="18" charset="0"/>
              </a:rPr>
            </a:br>
            <a:br>
              <a:rPr lang="en-US" altLang="ja-JP" sz="4000" b="1" kern="100" dirty="0">
                <a:effectLst/>
                <a:latin typeface="游明朝" panose="02020400000000000000" pitchFamily="18" charset="-128"/>
                <a:ea typeface="ＭＳ 明朝" panose="02020609040205080304" pitchFamily="17" charset="-128"/>
                <a:cs typeface="Times New Roman" panose="02020603050405020304" pitchFamily="18" charset="0"/>
              </a:rPr>
            </a:br>
            <a:br>
              <a:rPr lang="en-US" altLang="ja-JP" sz="4000" b="1" kern="100" dirty="0">
                <a:effectLst/>
                <a:latin typeface="游明朝" panose="02020400000000000000" pitchFamily="18" charset="-128"/>
                <a:ea typeface="ＭＳ 明朝" panose="02020609040205080304" pitchFamily="17" charset="-128"/>
                <a:cs typeface="Times New Roman" panose="02020603050405020304" pitchFamily="18" charset="0"/>
              </a:rPr>
            </a:br>
            <a:br>
              <a:rPr lang="en-US" altLang="ja-JP" sz="4000" b="1" kern="100" dirty="0">
                <a:effectLst/>
                <a:latin typeface="游明朝" panose="02020400000000000000" pitchFamily="18" charset="-128"/>
                <a:ea typeface="ＭＳ 明朝" panose="02020609040205080304" pitchFamily="17" charset="-128"/>
                <a:cs typeface="Times New Roman" panose="02020603050405020304" pitchFamily="18" charset="0"/>
              </a:rPr>
            </a:br>
            <a:br>
              <a:rPr lang="en-US" altLang="ja-JP" sz="4000" b="1" kern="100" dirty="0">
                <a:effectLst/>
                <a:latin typeface="游明朝" panose="02020400000000000000" pitchFamily="18" charset="-128"/>
                <a:ea typeface="ＭＳ 明朝" panose="02020609040205080304" pitchFamily="17" charset="-128"/>
                <a:cs typeface="Times New Roman" panose="02020603050405020304" pitchFamily="18" charset="0"/>
              </a:rPr>
            </a:br>
            <a:br>
              <a:rPr lang="en-US" altLang="ja-JP" sz="4000" b="1" kern="100" dirty="0">
                <a:effectLst/>
                <a:latin typeface="游明朝" panose="02020400000000000000" pitchFamily="18" charset="-128"/>
                <a:ea typeface="ＭＳ 明朝" panose="02020609040205080304" pitchFamily="17" charset="-128"/>
                <a:cs typeface="Times New Roman" panose="02020603050405020304" pitchFamily="18" charset="0"/>
              </a:rPr>
            </a:br>
            <a:br>
              <a:rPr lang="en-US" altLang="ja-JP" sz="4000" b="1" kern="100" dirty="0">
                <a:effectLst/>
                <a:latin typeface="游明朝" panose="02020400000000000000" pitchFamily="18" charset="-128"/>
                <a:ea typeface="ＭＳ 明朝" panose="02020609040205080304" pitchFamily="17" charset="-128"/>
                <a:cs typeface="Times New Roman" panose="02020603050405020304" pitchFamily="18" charset="0"/>
              </a:rPr>
            </a:br>
            <a:r>
              <a:rPr lang="ja-JP" altLang="ja-JP" sz="4000" b="1" kern="100" dirty="0">
                <a:effectLst/>
                <a:latin typeface="游明朝" panose="02020400000000000000" pitchFamily="18" charset="-128"/>
                <a:ea typeface="ＭＳ 明朝" panose="02020609040205080304" pitchFamily="17" charset="-128"/>
                <a:cs typeface="Times New Roman" panose="02020603050405020304" pitchFamily="18" charset="0"/>
              </a:rPr>
              <a:t>～学校事務連携支援室の変革～</a:t>
            </a:r>
            <a:br>
              <a:rPr lang="ja-JP" altLang="ja-JP" sz="4000" b="1" kern="100" dirty="0">
                <a:effectLst/>
                <a:latin typeface="游明朝" panose="02020400000000000000" pitchFamily="18" charset="-128"/>
                <a:ea typeface="游明朝" panose="02020400000000000000" pitchFamily="18" charset="-128"/>
                <a:cs typeface="Times New Roman" panose="02020603050405020304" pitchFamily="18" charset="0"/>
              </a:rPr>
            </a:br>
            <a:br>
              <a:rPr lang="en-US" altLang="ja-JP" sz="4000" b="1" kern="100" dirty="0">
                <a:effectLst/>
                <a:latin typeface="游明朝" panose="02020400000000000000" pitchFamily="18" charset="-128"/>
                <a:ea typeface="游明朝" panose="02020400000000000000" pitchFamily="18" charset="-128"/>
                <a:cs typeface="Times New Roman" panose="02020603050405020304" pitchFamily="18" charset="0"/>
              </a:rPr>
            </a:br>
            <a:br>
              <a:rPr lang="en-US" altLang="ja-JP" sz="4000" b="1" kern="100" dirty="0">
                <a:effectLst/>
                <a:latin typeface="游明朝" panose="02020400000000000000" pitchFamily="18" charset="-128"/>
                <a:ea typeface="游明朝" panose="02020400000000000000" pitchFamily="18" charset="-128"/>
                <a:cs typeface="Times New Roman" panose="02020603050405020304" pitchFamily="18" charset="0"/>
              </a:rPr>
            </a:br>
            <a:endParaRPr lang="ja-JP" altLang="en-US" sz="11700" b="1" dirty="0">
              <a:solidFill>
                <a:schemeClr val="bg1"/>
              </a:solidFill>
            </a:endParaRPr>
          </a:p>
        </p:txBody>
      </p:sp>
    </p:spTree>
    <p:extLst>
      <p:ext uri="{BB962C8B-B14F-4D97-AF65-F5344CB8AC3E}">
        <p14:creationId xmlns:p14="http://schemas.microsoft.com/office/powerpoint/2010/main" val="81410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41413" y="609600"/>
            <a:ext cx="7048998" cy="840377"/>
          </a:xfrm>
          <a:solidFill>
            <a:schemeClr val="accent1">
              <a:lumMod val="40000"/>
              <a:lumOff val="60000"/>
            </a:schemeClr>
          </a:solidFill>
        </p:spPr>
        <p:txBody>
          <a:bodyPr>
            <a:normAutofit/>
          </a:bodyPr>
          <a:lstStyle/>
          <a:p>
            <a:pPr algn="ctr"/>
            <a:r>
              <a:rPr kumimoji="1" lang="en-US" altLang="ja-JP" sz="4000" b="1" dirty="0">
                <a:solidFill>
                  <a:schemeClr val="accent2">
                    <a:lumMod val="75000"/>
                  </a:schemeClr>
                </a:solidFill>
                <a:latin typeface="BIZ UDP明朝 Medium" panose="02020500000000000000" pitchFamily="18" charset="-128"/>
                <a:ea typeface="BIZ UDP明朝 Medium" panose="02020500000000000000" pitchFamily="18" charset="-128"/>
              </a:rPr>
              <a:t>【</a:t>
            </a:r>
            <a:r>
              <a:rPr kumimoji="1" lang="ja-JP" altLang="en-US" sz="4000" b="1" dirty="0">
                <a:solidFill>
                  <a:schemeClr val="accent2">
                    <a:lumMod val="75000"/>
                  </a:schemeClr>
                </a:solidFill>
                <a:latin typeface="BIZ UDP明朝 Medium" panose="02020500000000000000" pitchFamily="18" charset="-128"/>
                <a:ea typeface="BIZ UDP明朝 Medium" panose="02020500000000000000" pitchFamily="18" charset="-128"/>
              </a:rPr>
              <a:t>学校事務連携支援室の誕生</a:t>
            </a:r>
            <a:r>
              <a:rPr kumimoji="1" lang="en-US" altLang="ja-JP" sz="4000" b="1" dirty="0">
                <a:solidFill>
                  <a:schemeClr val="accent2">
                    <a:lumMod val="75000"/>
                  </a:schemeClr>
                </a:solidFill>
                <a:latin typeface="BIZ UDP明朝 Medium" panose="02020500000000000000" pitchFamily="18" charset="-128"/>
                <a:ea typeface="BIZ UDP明朝 Medium" panose="02020500000000000000" pitchFamily="18" charset="-128"/>
              </a:rPr>
              <a:t>】</a:t>
            </a:r>
            <a:endParaRPr kumimoji="1" lang="ja-JP" altLang="en-US" sz="4000" b="1" dirty="0">
              <a:solidFill>
                <a:schemeClr val="accent2">
                  <a:lumMod val="75000"/>
                </a:schemeClr>
              </a:solidFill>
              <a:latin typeface="BIZ UDP明朝 Medium" panose="02020500000000000000" pitchFamily="18" charset="-128"/>
              <a:ea typeface="BIZ UDP明朝 Medium" panose="02020500000000000000" pitchFamily="18" charset="-128"/>
            </a:endParaRPr>
          </a:p>
        </p:txBody>
      </p:sp>
      <p:sp>
        <p:nvSpPr>
          <p:cNvPr id="3" name="縦書きテキスト プレースホルダー 2"/>
          <p:cNvSpPr>
            <a:spLocks noGrp="1"/>
          </p:cNvSpPr>
          <p:nvPr>
            <p:ph type="body" orient="vert" idx="1"/>
          </p:nvPr>
        </p:nvSpPr>
        <p:spPr>
          <a:xfrm>
            <a:off x="1049973" y="1867989"/>
            <a:ext cx="9905998" cy="4611188"/>
          </a:xfrm>
        </p:spPr>
        <p:txBody>
          <a:bodyPr vert="horz">
            <a:normAutofit lnSpcReduction="10000"/>
          </a:bodyPr>
          <a:lstStyle/>
          <a:p>
            <a:pPr>
              <a:buFont typeface="Wingdings" panose="05000000000000000000" pitchFamily="2" charset="2"/>
              <a:buChar char="u"/>
            </a:pPr>
            <a:r>
              <a:rPr kumimoji="1" lang="ja-JP" altLang="en-US" sz="2800" b="1" dirty="0">
                <a:latin typeface="BIZ UDP明朝 Medium" panose="02020500000000000000" pitchFamily="18" charset="-128"/>
                <a:ea typeface="BIZ UDP明朝 Medium" panose="02020500000000000000" pitchFamily="18" charset="-128"/>
              </a:rPr>
              <a:t>学校管理運営規則に規定し、行政実務組織として</a:t>
            </a:r>
            <a:endParaRPr kumimoji="1" lang="en-US" altLang="ja-JP" sz="2800" b="1" dirty="0">
              <a:latin typeface="BIZ UDP明朝 Medium" panose="02020500000000000000" pitchFamily="18" charset="-128"/>
              <a:ea typeface="BIZ UDP明朝 Medium" panose="02020500000000000000" pitchFamily="18" charset="-128"/>
            </a:endParaRPr>
          </a:p>
          <a:p>
            <a:pPr marL="0" indent="0">
              <a:buNone/>
            </a:pPr>
            <a:r>
              <a:rPr lang="ja-JP" altLang="en-US" sz="2800" b="1" dirty="0">
                <a:latin typeface="BIZ UDP明朝 Medium" panose="02020500000000000000" pitchFamily="18" charset="-128"/>
                <a:ea typeface="BIZ UDP明朝 Medium" panose="02020500000000000000" pitchFamily="18" charset="-128"/>
              </a:rPr>
              <a:t>　</a:t>
            </a:r>
            <a:r>
              <a:rPr kumimoji="1" lang="ja-JP" altLang="en-US" sz="2800" b="1" dirty="0">
                <a:latin typeface="BIZ UDP明朝 Medium" panose="02020500000000000000" pitchFamily="18" charset="-128"/>
                <a:ea typeface="BIZ UDP明朝 Medium" panose="02020500000000000000" pitchFamily="18" charset="-128"/>
              </a:rPr>
              <a:t>教育委員会が</a:t>
            </a:r>
            <a:r>
              <a:rPr kumimoji="1" lang="ja-JP" altLang="en-US" sz="2800" b="1" dirty="0">
                <a:solidFill>
                  <a:srgbClr val="FF0000"/>
                </a:solidFill>
                <a:latin typeface="BIZ UDP明朝 Medium" panose="02020500000000000000" pitchFamily="18" charset="-128"/>
                <a:ea typeface="BIZ UDP明朝 Medium" panose="02020500000000000000" pitchFamily="18" charset="-128"/>
              </a:rPr>
              <a:t>主体的に関与</a:t>
            </a:r>
            <a:endParaRPr kumimoji="1" lang="en-US" altLang="ja-JP" sz="2800" b="1" dirty="0">
              <a:solidFill>
                <a:srgbClr val="FF0000"/>
              </a:solidFill>
              <a:latin typeface="BIZ UDP明朝 Medium" panose="02020500000000000000" pitchFamily="18" charset="-128"/>
              <a:ea typeface="BIZ UDP明朝 Medium" panose="02020500000000000000" pitchFamily="18" charset="-128"/>
            </a:endParaRPr>
          </a:p>
          <a:p>
            <a:pPr>
              <a:buFont typeface="Wingdings" panose="05000000000000000000" pitchFamily="2" charset="2"/>
              <a:buChar char="u"/>
            </a:pPr>
            <a:r>
              <a:rPr lang="ja-JP" altLang="en-US" sz="2800" b="1" dirty="0">
                <a:latin typeface="BIZ UDP明朝 Medium" panose="02020500000000000000" pitchFamily="18" charset="-128"/>
                <a:ea typeface="BIZ UDP明朝 Medium" panose="02020500000000000000" pitchFamily="18" charset="-128"/>
              </a:rPr>
              <a:t>教育委員会が各ブロックに拠点校を設け、</a:t>
            </a:r>
            <a:endParaRPr lang="en-US" altLang="ja-JP" sz="2800" b="1" dirty="0">
              <a:latin typeface="BIZ UDP明朝 Medium" panose="02020500000000000000" pitchFamily="18" charset="-128"/>
              <a:ea typeface="BIZ UDP明朝 Medium" panose="02020500000000000000" pitchFamily="18" charset="-128"/>
            </a:endParaRPr>
          </a:p>
          <a:p>
            <a:pPr marL="0" indent="0">
              <a:buNone/>
            </a:pPr>
            <a:r>
              <a:rPr lang="ja-JP" altLang="en-US" sz="2800" b="1" dirty="0">
                <a:latin typeface="BIZ UDP明朝 Medium" panose="02020500000000000000" pitchFamily="18" charset="-128"/>
                <a:ea typeface="BIZ UDP明朝 Medium" panose="02020500000000000000" pitchFamily="18" charset="-128"/>
              </a:rPr>
              <a:t>　事務連携支援室長を指名</a:t>
            </a:r>
            <a:endParaRPr lang="en-US" altLang="ja-JP" sz="2800" b="1" dirty="0">
              <a:latin typeface="BIZ UDP明朝 Medium" panose="02020500000000000000" pitchFamily="18" charset="-128"/>
              <a:ea typeface="BIZ UDP明朝 Medium" panose="02020500000000000000" pitchFamily="18" charset="-128"/>
            </a:endParaRPr>
          </a:p>
          <a:p>
            <a:pPr>
              <a:buFont typeface="Wingdings" panose="05000000000000000000" pitchFamily="2" charset="2"/>
              <a:buChar char="u"/>
            </a:pPr>
            <a:r>
              <a:rPr kumimoji="1" lang="ja-JP" altLang="en-US" sz="2800" b="1" dirty="0">
                <a:latin typeface="BIZ UDP明朝 Medium" panose="02020500000000000000" pitchFamily="18" charset="-128"/>
                <a:ea typeface="BIZ UDP明朝 Medium" panose="02020500000000000000" pitchFamily="18" charset="-128"/>
              </a:rPr>
              <a:t>支援室長は拠点校校長の監督を受け、当該支援室の</a:t>
            </a:r>
            <a:endParaRPr kumimoji="1" lang="en-US" altLang="ja-JP" sz="2800" b="1" dirty="0">
              <a:latin typeface="BIZ UDP明朝 Medium" panose="02020500000000000000" pitchFamily="18" charset="-128"/>
              <a:ea typeface="BIZ UDP明朝 Medium" panose="02020500000000000000" pitchFamily="18" charset="-128"/>
            </a:endParaRPr>
          </a:p>
          <a:p>
            <a:pPr marL="0" indent="0">
              <a:buNone/>
            </a:pPr>
            <a:r>
              <a:rPr lang="ja-JP" altLang="en-US" sz="2800" b="1" dirty="0">
                <a:latin typeface="BIZ UDP明朝 Medium" panose="02020500000000000000" pitchFamily="18" charset="-128"/>
                <a:ea typeface="BIZ UDP明朝 Medium" panose="02020500000000000000" pitchFamily="18" charset="-128"/>
              </a:rPr>
              <a:t>　</a:t>
            </a:r>
            <a:r>
              <a:rPr kumimoji="1" lang="ja-JP" altLang="en-US" sz="2800" b="1" dirty="0">
                <a:latin typeface="BIZ UDP明朝 Medium" panose="02020500000000000000" pitchFamily="18" charset="-128"/>
                <a:ea typeface="BIZ UDP明朝 Medium" panose="02020500000000000000" pitchFamily="18" charset="-128"/>
              </a:rPr>
              <a:t>事務を総括</a:t>
            </a:r>
            <a:endParaRPr kumimoji="1" lang="en-US" altLang="ja-JP" sz="2800" b="1" dirty="0">
              <a:latin typeface="BIZ UDP明朝 Medium" panose="02020500000000000000" pitchFamily="18" charset="-128"/>
              <a:ea typeface="BIZ UDP明朝 Medium" panose="02020500000000000000" pitchFamily="18" charset="-128"/>
            </a:endParaRPr>
          </a:p>
          <a:p>
            <a:pPr>
              <a:buFont typeface="Wingdings" panose="05000000000000000000" pitchFamily="2" charset="2"/>
              <a:buChar char="u"/>
            </a:pPr>
            <a:r>
              <a:rPr lang="ja-JP" altLang="en-US" sz="2800" b="1" dirty="0">
                <a:latin typeface="BIZ UDP明朝 Medium" panose="02020500000000000000" pitchFamily="18" charset="-128"/>
                <a:ea typeface="BIZ UDP明朝 Medium" panose="02020500000000000000" pitchFamily="18" charset="-128"/>
              </a:rPr>
              <a:t>事務職員の経験に関わらず機能する事務部門づくり</a:t>
            </a:r>
            <a:endParaRPr lang="en-US" altLang="ja-JP" sz="2800" b="1" dirty="0">
              <a:latin typeface="BIZ UDP明朝 Medium" panose="02020500000000000000" pitchFamily="18" charset="-128"/>
              <a:ea typeface="BIZ UDP明朝 Medium" panose="02020500000000000000" pitchFamily="18" charset="-128"/>
            </a:endParaRPr>
          </a:p>
          <a:p>
            <a:pPr marL="0" indent="0">
              <a:buNone/>
            </a:pPr>
            <a:r>
              <a:rPr lang="ja-JP" altLang="en-US" sz="2800" b="1" dirty="0">
                <a:latin typeface="BIZ UDP明朝 Medium" panose="02020500000000000000" pitchFamily="18" charset="-128"/>
                <a:ea typeface="BIZ UDP明朝 Medium" panose="02020500000000000000" pitchFamily="18" charset="-128"/>
              </a:rPr>
              <a:t>　を支援＝学校運営の円滑化</a:t>
            </a:r>
            <a:endParaRPr lang="en-US" altLang="ja-JP" sz="2800" b="1" dirty="0">
              <a:latin typeface="BIZ UDP明朝 Medium" panose="02020500000000000000" pitchFamily="18" charset="-128"/>
              <a:ea typeface="BIZ UDP明朝 Medium" panose="02020500000000000000" pitchFamily="18" charset="-128"/>
            </a:endParaRPr>
          </a:p>
          <a:p>
            <a:pPr>
              <a:buFont typeface="Wingdings" panose="05000000000000000000" pitchFamily="2" charset="2"/>
              <a:buChar char="u"/>
            </a:pPr>
            <a:r>
              <a:rPr kumimoji="1" lang="ja-JP" altLang="en-US" sz="2800" b="1" dirty="0">
                <a:latin typeface="BIZ UDP明朝 Medium" panose="02020500000000000000" pitchFamily="18" charset="-128"/>
                <a:ea typeface="BIZ UDP明朝 Medium" panose="02020500000000000000" pitchFamily="18" charset="-128"/>
              </a:rPr>
              <a:t>支援室への予算配当（平成</a:t>
            </a:r>
            <a:r>
              <a:rPr kumimoji="1" lang="en-US" altLang="ja-JP" sz="2800" b="1" dirty="0">
                <a:latin typeface="BIZ UDP明朝 Medium" panose="02020500000000000000" pitchFamily="18" charset="-128"/>
                <a:ea typeface="BIZ UDP明朝 Medium" panose="02020500000000000000" pitchFamily="18" charset="-128"/>
              </a:rPr>
              <a:t>26</a:t>
            </a:r>
            <a:r>
              <a:rPr kumimoji="1" lang="ja-JP" altLang="en-US" sz="2800" b="1" dirty="0">
                <a:latin typeface="BIZ UDP明朝 Medium" panose="02020500000000000000" pitchFamily="18" charset="-128"/>
                <a:ea typeface="BIZ UDP明朝 Medium" panose="02020500000000000000" pitchFamily="18" charset="-128"/>
              </a:rPr>
              <a:t>年度より）</a:t>
            </a:r>
          </a:p>
        </p:txBody>
      </p:sp>
    </p:spTree>
    <p:extLst>
      <p:ext uri="{BB962C8B-B14F-4D97-AF65-F5344CB8AC3E}">
        <p14:creationId xmlns:p14="http://schemas.microsoft.com/office/powerpoint/2010/main" val="289174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4212" y="609601"/>
            <a:ext cx="5429205" cy="1036319"/>
          </a:xfrm>
          <a:solidFill>
            <a:schemeClr val="accent1">
              <a:lumMod val="40000"/>
              <a:lumOff val="60000"/>
            </a:schemeClr>
          </a:solidFill>
        </p:spPr>
        <p:txBody>
          <a:bodyPr>
            <a:normAutofit/>
          </a:bodyPr>
          <a:lstStyle/>
          <a:p>
            <a:pPr algn="ctr"/>
            <a:r>
              <a:rPr kumimoji="1" lang="en-US" altLang="ja-JP" sz="4000" b="1" dirty="0">
                <a:solidFill>
                  <a:schemeClr val="accent2">
                    <a:lumMod val="75000"/>
                  </a:schemeClr>
                </a:solidFill>
                <a:latin typeface="BIZ UDP明朝 Medium" panose="02020500000000000000" pitchFamily="18" charset="-128"/>
                <a:ea typeface="BIZ UDP明朝 Medium" panose="02020500000000000000" pitchFamily="18" charset="-128"/>
              </a:rPr>
              <a:t>【</a:t>
            </a:r>
            <a:r>
              <a:rPr kumimoji="1" lang="ja-JP" altLang="en-US" sz="4000" b="1" dirty="0">
                <a:solidFill>
                  <a:schemeClr val="accent2">
                    <a:lumMod val="75000"/>
                  </a:schemeClr>
                </a:solidFill>
                <a:latin typeface="BIZ UDP明朝 Medium" panose="02020500000000000000" pitchFamily="18" charset="-128"/>
                <a:ea typeface="BIZ UDP明朝 Medium" panose="02020500000000000000" pitchFamily="18" charset="-128"/>
              </a:rPr>
              <a:t>教育委員会の関与</a:t>
            </a:r>
            <a:r>
              <a:rPr kumimoji="1" lang="en-US" altLang="ja-JP" sz="4000" b="1" dirty="0">
                <a:solidFill>
                  <a:schemeClr val="accent2">
                    <a:lumMod val="75000"/>
                  </a:schemeClr>
                </a:solidFill>
                <a:latin typeface="BIZ UDP明朝 Medium" panose="02020500000000000000" pitchFamily="18" charset="-128"/>
                <a:ea typeface="BIZ UDP明朝 Medium" panose="02020500000000000000" pitchFamily="18" charset="-128"/>
              </a:rPr>
              <a:t>】</a:t>
            </a:r>
            <a:endParaRPr kumimoji="1" lang="ja-JP" altLang="en-US" sz="4000" b="1" dirty="0">
              <a:solidFill>
                <a:schemeClr val="accent2">
                  <a:lumMod val="75000"/>
                </a:schemeClr>
              </a:solidFill>
              <a:latin typeface="BIZ UDP明朝 Medium" panose="02020500000000000000" pitchFamily="18" charset="-128"/>
              <a:ea typeface="BIZ UDP明朝 Medium" panose="02020500000000000000" pitchFamily="18" charset="-128"/>
            </a:endParaRPr>
          </a:p>
        </p:txBody>
      </p:sp>
      <p:sp>
        <p:nvSpPr>
          <p:cNvPr id="3" name="テキスト プレースホルダー 2"/>
          <p:cNvSpPr>
            <a:spLocks noGrp="1"/>
          </p:cNvSpPr>
          <p:nvPr>
            <p:ph type="body" idx="1"/>
          </p:nvPr>
        </p:nvSpPr>
        <p:spPr>
          <a:xfrm>
            <a:off x="684212" y="1881049"/>
            <a:ext cx="8930052" cy="4193177"/>
          </a:xfrm>
        </p:spPr>
        <p:txBody>
          <a:bodyPr>
            <a:normAutofit/>
          </a:bodyPr>
          <a:lstStyle/>
          <a:p>
            <a:pPr marL="457200" indent="-457200">
              <a:buFont typeface="Wingdings" panose="05000000000000000000" pitchFamily="2" charset="2"/>
              <a:buChar char="u"/>
            </a:pPr>
            <a:r>
              <a:rPr kumimoji="1" lang="ja-JP" altLang="en-US" sz="2800" b="1" dirty="0">
                <a:latin typeface="BIZ UDP明朝 Medium" panose="02020500000000000000" pitchFamily="18" charset="-128"/>
                <a:ea typeface="BIZ UDP明朝 Medium" panose="02020500000000000000" pitchFamily="18" charset="-128"/>
              </a:rPr>
              <a:t>事務連携支援室事務局として</a:t>
            </a:r>
            <a:r>
              <a:rPr kumimoji="1" lang="ja-JP" altLang="en-US" sz="2800" b="1" dirty="0">
                <a:solidFill>
                  <a:srgbClr val="FF0000"/>
                </a:solidFill>
                <a:latin typeface="BIZ UDP明朝 Medium" panose="02020500000000000000" pitchFamily="18" charset="-128"/>
                <a:ea typeface="BIZ UDP明朝 Medium" panose="02020500000000000000" pitchFamily="18" charset="-128"/>
              </a:rPr>
              <a:t>割愛事務職員を配置</a:t>
            </a:r>
            <a:endParaRPr kumimoji="1" lang="en-US" altLang="ja-JP" sz="2800" b="1" dirty="0">
              <a:solidFill>
                <a:srgbClr val="FF0000"/>
              </a:solidFill>
              <a:latin typeface="BIZ UDP明朝 Medium" panose="02020500000000000000" pitchFamily="18" charset="-128"/>
              <a:ea typeface="BIZ UDP明朝 Medium" panose="02020500000000000000" pitchFamily="18" charset="-128"/>
            </a:endParaRPr>
          </a:p>
          <a:p>
            <a:pPr marL="457200" indent="-457200">
              <a:buFont typeface="Wingdings" panose="05000000000000000000" pitchFamily="2" charset="2"/>
              <a:buChar char="u"/>
            </a:pPr>
            <a:r>
              <a:rPr lang="ja-JP" altLang="en-US" sz="2800" b="1" dirty="0">
                <a:latin typeface="BIZ UDP明朝 Medium" panose="02020500000000000000" pitchFamily="18" charset="-128"/>
                <a:ea typeface="BIZ UDP明朝 Medium" panose="02020500000000000000" pitchFamily="18" charset="-128"/>
              </a:rPr>
              <a:t>事務研任せでなく教育委員会が学校事務職員の</a:t>
            </a:r>
            <a:endParaRPr lang="en-US" altLang="ja-JP" sz="2800" b="1" dirty="0">
              <a:latin typeface="BIZ UDP明朝 Medium" panose="02020500000000000000" pitchFamily="18" charset="-128"/>
              <a:ea typeface="BIZ UDP明朝 Medium" panose="02020500000000000000" pitchFamily="18" charset="-128"/>
            </a:endParaRPr>
          </a:p>
          <a:p>
            <a:r>
              <a:rPr lang="ja-JP" altLang="en-US" sz="2800" b="1" dirty="0">
                <a:latin typeface="BIZ UDP明朝 Medium" panose="02020500000000000000" pitchFamily="18" charset="-128"/>
                <a:ea typeface="BIZ UDP明朝 Medium" panose="02020500000000000000" pitchFamily="18" charset="-128"/>
              </a:rPr>
              <a:t>　  </a:t>
            </a:r>
            <a:r>
              <a:rPr lang="ja-JP" altLang="en-US" sz="2800" b="1" dirty="0">
                <a:solidFill>
                  <a:srgbClr val="FF0000"/>
                </a:solidFill>
                <a:latin typeface="BIZ UDP明朝 Medium" panose="02020500000000000000" pitchFamily="18" charset="-128"/>
                <a:ea typeface="BIZ UDP明朝 Medium" panose="02020500000000000000" pitchFamily="18" charset="-128"/>
              </a:rPr>
              <a:t>研修等を企画・実施</a:t>
            </a:r>
            <a:endParaRPr lang="en-US" altLang="ja-JP" sz="2800" b="1" dirty="0">
              <a:solidFill>
                <a:srgbClr val="FF0000"/>
              </a:solidFill>
              <a:latin typeface="BIZ UDP明朝 Medium" panose="02020500000000000000" pitchFamily="18" charset="-128"/>
              <a:ea typeface="BIZ UDP明朝 Medium" panose="02020500000000000000" pitchFamily="18" charset="-128"/>
            </a:endParaRPr>
          </a:p>
          <a:p>
            <a:pPr marL="457200" indent="-457200">
              <a:buFont typeface="Wingdings" panose="05000000000000000000" pitchFamily="2" charset="2"/>
              <a:buChar char="u"/>
            </a:pPr>
            <a:r>
              <a:rPr kumimoji="1" lang="ja-JP" altLang="en-US" sz="2800" b="1" dirty="0">
                <a:latin typeface="BIZ UDP明朝 Medium" panose="02020500000000000000" pitchFamily="18" charset="-128"/>
                <a:ea typeface="BIZ UDP明朝 Medium" panose="02020500000000000000" pitchFamily="18" charset="-128"/>
              </a:rPr>
              <a:t>拠点校及び支援室長を配置し、拠点校校長に通知</a:t>
            </a:r>
            <a:endParaRPr kumimoji="1" lang="en-US" altLang="ja-JP" sz="2800" b="1" dirty="0">
              <a:latin typeface="BIZ UDP明朝 Medium" panose="02020500000000000000" pitchFamily="18" charset="-128"/>
              <a:ea typeface="BIZ UDP明朝 Medium" panose="02020500000000000000" pitchFamily="18" charset="-128"/>
            </a:endParaRPr>
          </a:p>
          <a:p>
            <a:r>
              <a:rPr lang="ja-JP" altLang="en-US" sz="2800" b="1" dirty="0">
                <a:latin typeface="BIZ UDP明朝 Medium" panose="02020500000000000000" pitchFamily="18" charset="-128"/>
                <a:ea typeface="BIZ UDP明朝 Medium" panose="02020500000000000000" pitchFamily="18" charset="-128"/>
              </a:rPr>
              <a:t>　  </a:t>
            </a:r>
            <a:r>
              <a:rPr kumimoji="1" lang="ja-JP" altLang="en-US" sz="2800" b="1" dirty="0">
                <a:latin typeface="BIZ UDP明朝 Medium" panose="02020500000000000000" pitchFamily="18" charset="-128"/>
                <a:ea typeface="BIZ UDP明朝 Medium" panose="02020500000000000000" pitchFamily="18" charset="-128"/>
              </a:rPr>
              <a:t>し、支援室長を指名し辞令交付</a:t>
            </a:r>
            <a:endParaRPr kumimoji="1" lang="en-US" altLang="ja-JP" sz="2800" b="1" dirty="0">
              <a:latin typeface="BIZ UDP明朝 Medium" panose="02020500000000000000" pitchFamily="18" charset="-128"/>
              <a:ea typeface="BIZ UDP明朝 Medium" panose="02020500000000000000" pitchFamily="18" charset="-128"/>
            </a:endParaRPr>
          </a:p>
          <a:p>
            <a:pPr marL="457200" indent="-457200">
              <a:buFont typeface="Wingdings" panose="05000000000000000000" pitchFamily="2" charset="2"/>
              <a:buChar char="u"/>
            </a:pPr>
            <a:r>
              <a:rPr kumimoji="1" lang="ja-JP" altLang="en-US" sz="2800" b="1" dirty="0">
                <a:latin typeface="BIZ UDP明朝 Medium" panose="02020500000000000000" pitchFamily="18" charset="-128"/>
                <a:ea typeface="BIZ UDP明朝 Medium" panose="02020500000000000000" pitchFamily="18" charset="-128"/>
              </a:rPr>
              <a:t>行政実務組織としての位置づけ</a:t>
            </a:r>
          </a:p>
        </p:txBody>
      </p:sp>
    </p:spTree>
    <p:extLst>
      <p:ext uri="{BB962C8B-B14F-4D97-AF65-F5344CB8AC3E}">
        <p14:creationId xmlns:p14="http://schemas.microsoft.com/office/powerpoint/2010/main" val="2837365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589" y="370116"/>
            <a:ext cx="7166565" cy="1166948"/>
          </a:xfrm>
          <a:solidFill>
            <a:schemeClr val="accent1">
              <a:lumMod val="40000"/>
              <a:lumOff val="60000"/>
            </a:schemeClr>
          </a:solidFill>
        </p:spPr>
        <p:txBody>
          <a:bodyPr>
            <a:normAutofit/>
          </a:bodyPr>
          <a:lstStyle/>
          <a:p>
            <a:pPr algn="ctr"/>
            <a:r>
              <a:rPr kumimoji="1" lang="en-US" altLang="ja-JP" sz="4000" b="1" dirty="0">
                <a:solidFill>
                  <a:schemeClr val="accent2">
                    <a:lumMod val="75000"/>
                  </a:schemeClr>
                </a:solidFill>
                <a:latin typeface="BIZ UDP明朝 Medium" panose="02020500000000000000" pitchFamily="18" charset="-128"/>
                <a:ea typeface="BIZ UDP明朝 Medium" panose="02020500000000000000" pitchFamily="18" charset="-128"/>
              </a:rPr>
              <a:t>【</a:t>
            </a:r>
            <a:r>
              <a:rPr kumimoji="1" lang="ja-JP" altLang="en-US" sz="4000" b="1" dirty="0">
                <a:solidFill>
                  <a:schemeClr val="accent2">
                    <a:lumMod val="75000"/>
                  </a:schemeClr>
                </a:solidFill>
                <a:latin typeface="BIZ UDP明朝 Medium" panose="02020500000000000000" pitchFamily="18" charset="-128"/>
                <a:ea typeface="BIZ UDP明朝 Medium" panose="02020500000000000000" pitchFamily="18" charset="-128"/>
              </a:rPr>
              <a:t>事務連携支援室長とは・・・</a:t>
            </a:r>
            <a:r>
              <a:rPr kumimoji="1" lang="en-US" altLang="ja-JP" sz="4000" b="1" dirty="0">
                <a:solidFill>
                  <a:schemeClr val="accent2">
                    <a:lumMod val="75000"/>
                  </a:schemeClr>
                </a:solidFill>
                <a:latin typeface="BIZ UDP明朝 Medium" panose="02020500000000000000" pitchFamily="18" charset="-128"/>
                <a:ea typeface="BIZ UDP明朝 Medium" panose="02020500000000000000" pitchFamily="18" charset="-128"/>
              </a:rPr>
              <a:t>】</a:t>
            </a:r>
            <a:endParaRPr kumimoji="1" lang="ja-JP" altLang="en-US" sz="4000" b="1" dirty="0">
              <a:solidFill>
                <a:schemeClr val="accent2">
                  <a:lumMod val="75000"/>
                </a:schemeClr>
              </a:solidFill>
              <a:latin typeface="BIZ UDP明朝 Medium" panose="02020500000000000000" pitchFamily="18" charset="-128"/>
              <a:ea typeface="BIZ UDP明朝 Medium" panose="02020500000000000000" pitchFamily="18" charset="-128"/>
            </a:endParaRPr>
          </a:p>
        </p:txBody>
      </p:sp>
      <p:sp>
        <p:nvSpPr>
          <p:cNvPr id="3" name="テキスト プレースホルダー 2"/>
          <p:cNvSpPr>
            <a:spLocks noGrp="1"/>
          </p:cNvSpPr>
          <p:nvPr>
            <p:ph type="body" idx="1"/>
          </p:nvPr>
        </p:nvSpPr>
        <p:spPr>
          <a:xfrm>
            <a:off x="762589" y="1537063"/>
            <a:ext cx="9906000" cy="4794070"/>
          </a:xfrm>
        </p:spPr>
        <p:txBody>
          <a:bodyPr>
            <a:noAutofit/>
          </a:bodyPr>
          <a:lstStyle/>
          <a:p>
            <a:pPr marL="457200" indent="-457200">
              <a:buFont typeface="Wingdings" panose="05000000000000000000" pitchFamily="2" charset="2"/>
              <a:buChar char="u"/>
            </a:pPr>
            <a:r>
              <a:rPr kumimoji="1" lang="ja-JP" altLang="en-US" sz="2800" b="1" dirty="0">
                <a:latin typeface="BIZ UDP明朝 Medium" panose="02020500000000000000" pitchFamily="18" charset="-128"/>
                <a:ea typeface="BIZ UDP明朝 Medium" panose="02020500000000000000" pitchFamily="18" charset="-128"/>
              </a:rPr>
              <a:t>平塚市では「事務連携支援室長」を平成２１年３月</a:t>
            </a:r>
            <a:endParaRPr kumimoji="1" lang="en-US" altLang="ja-JP" sz="2800" b="1" dirty="0">
              <a:latin typeface="BIZ UDP明朝 Medium" panose="02020500000000000000" pitchFamily="18" charset="-128"/>
              <a:ea typeface="BIZ UDP明朝 Medium" panose="02020500000000000000" pitchFamily="18" charset="-128"/>
            </a:endParaRPr>
          </a:p>
          <a:p>
            <a:r>
              <a:rPr lang="ja-JP" altLang="en-US" sz="2800" b="1" dirty="0">
                <a:latin typeface="BIZ UDP明朝 Medium" panose="02020500000000000000" pitchFamily="18" charset="-128"/>
                <a:ea typeface="BIZ UDP明朝 Medium" panose="02020500000000000000" pitchFamily="18" charset="-128"/>
              </a:rPr>
              <a:t>　　</a:t>
            </a:r>
            <a:r>
              <a:rPr kumimoji="1" lang="ja-JP" altLang="en-US" sz="2800" b="1" dirty="0">
                <a:latin typeface="BIZ UDP明朝 Medium" panose="02020500000000000000" pitchFamily="18" charset="-128"/>
                <a:ea typeface="BIZ UDP明朝 Medium" panose="02020500000000000000" pitchFamily="18" charset="-128"/>
              </a:rPr>
              <a:t>改正の学校教育法施行規則第４６号に規定する</a:t>
            </a:r>
            <a:endParaRPr kumimoji="1" lang="en-US" altLang="ja-JP" sz="2800" b="1" dirty="0">
              <a:latin typeface="BIZ UDP明朝 Medium" panose="02020500000000000000" pitchFamily="18" charset="-128"/>
              <a:ea typeface="BIZ UDP明朝 Medium" panose="02020500000000000000" pitchFamily="18" charset="-128"/>
            </a:endParaRPr>
          </a:p>
          <a:p>
            <a:r>
              <a:rPr kumimoji="1" lang="ja-JP" altLang="en-US" sz="2800" b="1" dirty="0">
                <a:latin typeface="BIZ UDP明朝 Medium" panose="02020500000000000000" pitchFamily="18" charset="-128"/>
                <a:ea typeface="BIZ UDP明朝 Medium" panose="02020500000000000000" pitchFamily="18" charset="-128"/>
              </a:rPr>
              <a:t>　　「事務長」として位置づけます。</a:t>
            </a:r>
            <a:endParaRPr kumimoji="1" lang="en-US" altLang="ja-JP" sz="2800" b="1" dirty="0">
              <a:latin typeface="BIZ UDP明朝 Medium" panose="02020500000000000000" pitchFamily="18" charset="-128"/>
              <a:ea typeface="BIZ UDP明朝 Medium" panose="02020500000000000000" pitchFamily="18" charset="-128"/>
            </a:endParaRPr>
          </a:p>
          <a:p>
            <a:pPr marL="457200" indent="-457200">
              <a:buFont typeface="Wingdings" panose="05000000000000000000" pitchFamily="2" charset="2"/>
              <a:buChar char="u"/>
            </a:pPr>
            <a:r>
              <a:rPr lang="ja-JP" altLang="en-US" sz="2800" b="1" dirty="0">
                <a:latin typeface="BIZ UDP明朝 Medium" panose="02020500000000000000" pitchFamily="18" charset="-128"/>
                <a:ea typeface="BIZ UDP明朝 Medium" panose="02020500000000000000" pitchFamily="18" charset="-128"/>
              </a:rPr>
              <a:t>職務は校長の監督を受け、事務職員その他の職員が行う</a:t>
            </a:r>
            <a:endParaRPr lang="en-US" altLang="ja-JP" sz="2800" b="1" dirty="0">
              <a:latin typeface="BIZ UDP明朝 Medium" panose="02020500000000000000" pitchFamily="18" charset="-128"/>
              <a:ea typeface="BIZ UDP明朝 Medium" panose="02020500000000000000" pitchFamily="18" charset="-128"/>
            </a:endParaRPr>
          </a:p>
          <a:p>
            <a:r>
              <a:rPr lang="ja-JP" altLang="en-US" sz="2800" b="1" dirty="0">
                <a:latin typeface="BIZ UDP明朝 Medium" panose="02020500000000000000" pitchFamily="18" charset="-128"/>
                <a:ea typeface="BIZ UDP明朝 Medium" panose="02020500000000000000" pitchFamily="18" charset="-128"/>
              </a:rPr>
              <a:t>　　事務を総括し、その他事務を司るとしています。</a:t>
            </a:r>
            <a:endParaRPr lang="en-US" altLang="ja-JP" sz="2800" b="1" dirty="0">
              <a:latin typeface="BIZ UDP明朝 Medium" panose="02020500000000000000" pitchFamily="18" charset="-128"/>
              <a:ea typeface="BIZ UDP明朝 Medium" panose="02020500000000000000" pitchFamily="18" charset="-128"/>
            </a:endParaRPr>
          </a:p>
          <a:p>
            <a:r>
              <a:rPr lang="ja-JP" altLang="en-US" sz="2800" b="1" dirty="0">
                <a:latin typeface="BIZ UDP明朝 Medium" panose="02020500000000000000" pitchFamily="18" charset="-128"/>
                <a:ea typeface="BIZ UDP明朝 Medium" panose="02020500000000000000" pitchFamily="18" charset="-128"/>
              </a:rPr>
              <a:t>　　県立学校の事務長など県が発令する補職名としての事務長</a:t>
            </a:r>
            <a:endParaRPr lang="en-US" altLang="ja-JP" sz="2800" b="1" dirty="0">
              <a:latin typeface="BIZ UDP明朝 Medium" panose="02020500000000000000" pitchFamily="18" charset="-128"/>
              <a:ea typeface="BIZ UDP明朝 Medium" panose="02020500000000000000" pitchFamily="18" charset="-128"/>
            </a:endParaRPr>
          </a:p>
          <a:p>
            <a:r>
              <a:rPr lang="ja-JP" altLang="en-US" sz="2800" b="1" dirty="0">
                <a:latin typeface="BIZ UDP明朝 Medium" panose="02020500000000000000" pitchFamily="18" charset="-128"/>
                <a:ea typeface="BIZ UDP明朝 Medium" panose="02020500000000000000" pitchFamily="18" charset="-128"/>
              </a:rPr>
              <a:t>　　とは違い給与制度上の処遇、職務上の権限はありません。</a:t>
            </a:r>
            <a:endParaRPr lang="en-US" altLang="ja-JP" sz="2800" b="1" dirty="0">
              <a:latin typeface="BIZ UDP明朝 Medium" panose="02020500000000000000" pitchFamily="18" charset="-128"/>
              <a:ea typeface="BIZ UDP明朝 Medium" panose="02020500000000000000" pitchFamily="18" charset="-128"/>
            </a:endParaRPr>
          </a:p>
          <a:p>
            <a:r>
              <a:rPr lang="ja-JP" altLang="en-US" sz="2800" b="1" dirty="0">
                <a:latin typeface="BIZ UDP明朝 Medium" panose="02020500000000000000" pitchFamily="18" charset="-128"/>
                <a:ea typeface="BIZ UDP明朝 Medium" panose="02020500000000000000" pitchFamily="18" charset="-128"/>
              </a:rPr>
              <a:t>　　連絡調整機能として支援室の事務を取りまとめます。</a:t>
            </a:r>
            <a:endParaRPr kumimoji="1" lang="ja-JP" altLang="en-US" sz="2800" b="1"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691511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296091"/>
            <a:ext cx="8596668" cy="1320800"/>
          </a:xfrm>
        </p:spPr>
        <p:txBody>
          <a:bodyPr>
            <a:noAutofit/>
          </a:bodyPr>
          <a:lstStyle/>
          <a:p>
            <a:r>
              <a:rPr kumimoji="1" lang="ja-JP" altLang="en-US" sz="3600" dirty="0">
                <a:latin typeface="BIZ UD明朝 Medium" panose="02020500000000000000" pitchFamily="17" charset="-128"/>
                <a:ea typeface="BIZ UD明朝 Medium" panose="02020500000000000000" pitchFamily="17" charset="-128"/>
              </a:rPr>
              <a:t>発足当初の事務連携支援室の効果と成果</a:t>
            </a:r>
            <a:br>
              <a:rPr kumimoji="1" lang="en-US" altLang="ja-JP" sz="3600" dirty="0">
                <a:latin typeface="BIZ UD明朝 Medium" panose="02020500000000000000" pitchFamily="17" charset="-128"/>
                <a:ea typeface="BIZ UD明朝 Medium" panose="02020500000000000000" pitchFamily="17" charset="-128"/>
              </a:rPr>
            </a:br>
            <a:r>
              <a:rPr lang="ja-JP" altLang="en-US" sz="3600" dirty="0">
                <a:latin typeface="BIZ UD明朝 Medium" panose="02020500000000000000" pitchFamily="17" charset="-128"/>
                <a:ea typeface="BIZ UD明朝 Medium" panose="02020500000000000000" pitchFamily="17" charset="-128"/>
              </a:rPr>
              <a:t>そして検証</a:t>
            </a:r>
            <a:endParaRPr kumimoji="1" lang="ja-JP" altLang="en-US" sz="3600" dirty="0">
              <a:latin typeface="BIZ UD明朝 Medium" panose="02020500000000000000" pitchFamily="17" charset="-128"/>
              <a:ea typeface="BIZ UD明朝 Medium" panose="02020500000000000000" pitchFamily="17" charset="-128"/>
            </a:endParaRPr>
          </a:p>
        </p:txBody>
      </p:sp>
      <p:sp>
        <p:nvSpPr>
          <p:cNvPr id="3" name="縦書きテキスト プレースホルダー 2"/>
          <p:cNvSpPr>
            <a:spLocks noGrp="1"/>
          </p:cNvSpPr>
          <p:nvPr>
            <p:ph type="body" orient="vert" idx="1"/>
          </p:nvPr>
        </p:nvSpPr>
        <p:spPr>
          <a:xfrm>
            <a:off x="979714" y="1711234"/>
            <a:ext cx="10293531" cy="4751979"/>
          </a:xfrm>
        </p:spPr>
        <p:txBody>
          <a:bodyPr vert="horz">
            <a:noAutofit/>
          </a:bodyPr>
          <a:lstStyle/>
          <a:p>
            <a:pPr marL="0" indent="0">
              <a:buNone/>
            </a:pPr>
            <a:r>
              <a:rPr kumimoji="1" lang="ja-JP" altLang="en-US" sz="2800" dirty="0">
                <a:latin typeface="BIZ UD明朝 Medium" panose="02020500000000000000" pitchFamily="17" charset="-128"/>
                <a:ea typeface="BIZ UD明朝 Medium" panose="02020500000000000000" pitchFamily="17" charset="-128"/>
              </a:rPr>
              <a:t>〇従来からのチェック機能、情報交換、新採用や若年層の</a:t>
            </a:r>
            <a:r>
              <a:rPr kumimoji="1" lang="en-US" altLang="ja-JP" sz="2800" dirty="0">
                <a:latin typeface="BIZ UD明朝 Medium" panose="02020500000000000000" pitchFamily="17" charset="-128"/>
                <a:ea typeface="BIZ UD明朝 Medium" panose="02020500000000000000" pitchFamily="17" charset="-128"/>
              </a:rPr>
              <a:t>OJT</a:t>
            </a:r>
          </a:p>
          <a:p>
            <a:pPr marL="0" indent="0">
              <a:buNone/>
            </a:pPr>
            <a:r>
              <a:rPr lang="ja-JP" altLang="en-US" sz="2800" dirty="0">
                <a:latin typeface="BIZ UD明朝 Medium" panose="02020500000000000000" pitchFamily="17" charset="-128"/>
                <a:ea typeface="BIZ UD明朝 Medium" panose="02020500000000000000" pitchFamily="17" charset="-128"/>
              </a:rPr>
              <a:t>　</a:t>
            </a:r>
            <a:r>
              <a:rPr kumimoji="1" lang="ja-JP" altLang="en-US" sz="2800" dirty="0">
                <a:latin typeface="BIZ UD明朝 Medium" panose="02020500000000000000" pitchFamily="17" charset="-128"/>
                <a:ea typeface="BIZ UD明朝 Medium" panose="02020500000000000000" pitchFamily="17" charset="-128"/>
              </a:rPr>
              <a:t>機能、研修など</a:t>
            </a:r>
            <a:r>
              <a:rPr lang="ja-JP" altLang="en-US" sz="2800" dirty="0">
                <a:latin typeface="BIZ UD明朝 Medium" panose="02020500000000000000" pitchFamily="17" charset="-128"/>
                <a:ea typeface="BIZ UD明朝 Medium" panose="02020500000000000000" pitchFamily="17" charset="-128"/>
              </a:rPr>
              <a:t>⇒事務の適正化・効率化の強化を図る</a:t>
            </a:r>
            <a:endParaRPr lang="en-US" altLang="ja-JP" sz="2800" dirty="0">
              <a:latin typeface="BIZ UD明朝 Medium" panose="02020500000000000000" pitchFamily="17" charset="-128"/>
              <a:ea typeface="BIZ UD明朝 Medium" panose="02020500000000000000" pitchFamily="17" charset="-128"/>
            </a:endParaRPr>
          </a:p>
          <a:p>
            <a:pPr marL="0" indent="0">
              <a:buNone/>
            </a:pPr>
            <a:r>
              <a:rPr kumimoji="1" lang="ja-JP" altLang="en-US" sz="2800" dirty="0">
                <a:latin typeface="BIZ UD明朝 Medium" panose="02020500000000000000" pitchFamily="17" charset="-128"/>
                <a:ea typeface="BIZ UD明朝 Medium" panose="02020500000000000000" pitchFamily="17" charset="-128"/>
              </a:rPr>
              <a:t>〇行政実務組織としての機能強化</a:t>
            </a:r>
            <a:endParaRPr lang="en-US" altLang="ja-JP" sz="2800" dirty="0">
              <a:latin typeface="BIZ UD明朝 Medium" panose="02020500000000000000" pitchFamily="17" charset="-128"/>
              <a:ea typeface="BIZ UD明朝 Medium" panose="02020500000000000000" pitchFamily="17" charset="-128"/>
            </a:endParaRPr>
          </a:p>
          <a:p>
            <a:pPr marL="0" indent="0">
              <a:buNone/>
            </a:pPr>
            <a:r>
              <a:rPr lang="ja-JP" altLang="en-US" sz="2800" dirty="0">
                <a:latin typeface="BIZ UD明朝 Medium" panose="02020500000000000000" pitchFamily="17" charset="-128"/>
                <a:ea typeface="BIZ UD明朝 Medium" panose="02020500000000000000" pitchFamily="17" charset="-128"/>
              </a:rPr>
              <a:t>〇事務職員の体系的研修制度の構築</a:t>
            </a:r>
            <a:endParaRPr kumimoji="1" lang="en-US" altLang="ja-JP" sz="2800" dirty="0">
              <a:latin typeface="BIZ UD明朝 Medium" panose="02020500000000000000" pitchFamily="17" charset="-128"/>
              <a:ea typeface="BIZ UD明朝 Medium" panose="02020500000000000000" pitchFamily="17" charset="-128"/>
            </a:endParaRPr>
          </a:p>
          <a:p>
            <a:pPr marL="0" indent="0">
              <a:buNone/>
            </a:pPr>
            <a:r>
              <a:rPr kumimoji="1" lang="ja-JP" altLang="en-US" sz="2800" dirty="0">
                <a:latin typeface="BIZ UD明朝 Medium" panose="02020500000000000000" pitchFamily="17" charset="-128"/>
                <a:ea typeface="BIZ UD明朝 Medium" panose="02020500000000000000" pitchFamily="17" charset="-128"/>
              </a:rPr>
              <a:t>〇経験に関わらず機能する事務部門づくりの支援</a:t>
            </a:r>
            <a:endParaRPr kumimoji="1" lang="en-US" altLang="ja-JP" sz="2800" dirty="0">
              <a:latin typeface="BIZ UD明朝 Medium" panose="02020500000000000000" pitchFamily="17" charset="-128"/>
              <a:ea typeface="BIZ UD明朝 Medium" panose="02020500000000000000" pitchFamily="17" charset="-128"/>
            </a:endParaRPr>
          </a:p>
          <a:p>
            <a:pPr marL="0" indent="0">
              <a:buNone/>
            </a:pPr>
            <a:r>
              <a:rPr lang="ja-JP" altLang="en-US" sz="2800" dirty="0">
                <a:latin typeface="BIZ UD明朝 Medium" panose="02020500000000000000" pitchFamily="17" charset="-128"/>
                <a:ea typeface="BIZ UD明朝 Medium" panose="02020500000000000000" pitchFamily="17" charset="-128"/>
              </a:rPr>
              <a:t>〇各校の事務部門の強化、学校運営への参画への支援体制の</a:t>
            </a:r>
            <a:endParaRPr lang="en-US" altLang="ja-JP" sz="2800" dirty="0">
              <a:latin typeface="BIZ UD明朝 Medium" panose="02020500000000000000" pitchFamily="17" charset="-128"/>
              <a:ea typeface="BIZ UD明朝 Medium" panose="02020500000000000000" pitchFamily="17" charset="-128"/>
            </a:endParaRPr>
          </a:p>
          <a:p>
            <a:pPr marL="0" indent="0">
              <a:buNone/>
            </a:pPr>
            <a:r>
              <a:rPr lang="ja-JP" altLang="en-US" sz="2800" dirty="0">
                <a:latin typeface="BIZ UD明朝 Medium" panose="02020500000000000000" pitchFamily="17" charset="-128"/>
                <a:ea typeface="BIZ UD明朝 Medium" panose="02020500000000000000" pitchFamily="17" charset="-128"/>
              </a:rPr>
              <a:t>　強化</a:t>
            </a:r>
            <a:endParaRPr lang="en-US" altLang="ja-JP" sz="2800" dirty="0">
              <a:latin typeface="BIZ UD明朝 Medium" panose="02020500000000000000" pitchFamily="17" charset="-128"/>
              <a:ea typeface="BIZ UD明朝 Medium" panose="02020500000000000000" pitchFamily="17" charset="-128"/>
            </a:endParaRPr>
          </a:p>
          <a:p>
            <a:pPr marL="0" indent="0">
              <a:buNone/>
            </a:pPr>
            <a:r>
              <a:rPr kumimoji="1" lang="ja-JP" altLang="en-US" sz="2800" dirty="0">
                <a:latin typeface="BIZ UD明朝 Medium" panose="02020500000000000000" pitchFamily="17" charset="-128"/>
                <a:ea typeface="BIZ UD明朝 Medium" panose="02020500000000000000" pitchFamily="17" charset="-128"/>
              </a:rPr>
              <a:t>〇</a:t>
            </a:r>
            <a:r>
              <a:rPr kumimoji="1" lang="en-US" altLang="ja-JP" sz="2800" dirty="0">
                <a:latin typeface="BIZ UD明朝 Medium" panose="02020500000000000000" pitchFamily="17" charset="-128"/>
                <a:ea typeface="BIZ UD明朝 Medium" panose="02020500000000000000" pitchFamily="17" charset="-128"/>
              </a:rPr>
              <a:t>ICT</a:t>
            </a:r>
            <a:r>
              <a:rPr kumimoji="1" lang="ja-JP" altLang="en-US" sz="2800" dirty="0">
                <a:latin typeface="BIZ UD明朝 Medium" panose="02020500000000000000" pitchFamily="17" charset="-128"/>
                <a:ea typeface="BIZ UD明朝 Medium" panose="02020500000000000000" pitchFamily="17" charset="-128"/>
              </a:rPr>
              <a:t>環境の変化などから</a:t>
            </a:r>
            <a:r>
              <a:rPr lang="ja-JP" altLang="en-US" sz="2800" dirty="0">
                <a:latin typeface="BIZ UD明朝 Medium" panose="02020500000000000000" pitchFamily="17" charset="-128"/>
                <a:ea typeface="BIZ UD明朝 Medium" panose="02020500000000000000" pitchFamily="17" charset="-128"/>
              </a:rPr>
              <a:t>事務再配分を見据えた教員の事務</a:t>
            </a:r>
            <a:endParaRPr lang="en-US" altLang="ja-JP" sz="2800" dirty="0">
              <a:latin typeface="BIZ UD明朝 Medium" panose="02020500000000000000" pitchFamily="17" charset="-128"/>
              <a:ea typeface="BIZ UD明朝 Medium" panose="02020500000000000000" pitchFamily="17" charset="-128"/>
            </a:endParaRPr>
          </a:p>
          <a:p>
            <a:pPr marL="0" indent="0">
              <a:buNone/>
            </a:pPr>
            <a:r>
              <a:rPr lang="ja-JP" altLang="en-US" sz="2800" dirty="0">
                <a:latin typeface="BIZ UD明朝 Medium" panose="02020500000000000000" pitchFamily="17" charset="-128"/>
                <a:ea typeface="BIZ UD明朝 Medium" panose="02020500000000000000" pitchFamily="17" charset="-128"/>
              </a:rPr>
              <a:t>　負担軽減</a:t>
            </a:r>
            <a:endParaRPr kumimoji="1" lang="ja-JP" altLang="en-US" sz="2800" dirty="0">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1298696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452846"/>
            <a:ext cx="8596668" cy="748937"/>
          </a:xfrm>
        </p:spPr>
        <p:txBody>
          <a:bodyPr>
            <a:normAutofit fontScale="90000"/>
          </a:bodyPr>
          <a:lstStyle/>
          <a:p>
            <a:br>
              <a:rPr lang="en-US" altLang="ja-JP" sz="4900" dirty="0">
                <a:latin typeface="BIZ UD明朝 Medium" panose="02020500000000000000" pitchFamily="17" charset="-128"/>
                <a:ea typeface="BIZ UD明朝 Medium" panose="02020500000000000000" pitchFamily="17" charset="-128"/>
              </a:rPr>
            </a:br>
            <a:r>
              <a:rPr lang="ja-JP" altLang="en-US" sz="4900" dirty="0">
                <a:latin typeface="BIZ UD明朝 Medium" panose="02020500000000000000" pitchFamily="17" charset="-128"/>
                <a:ea typeface="BIZ UD明朝 Medium" panose="02020500000000000000" pitchFamily="17" charset="-128"/>
              </a:rPr>
              <a:t>発足当初の事務連携支援室の課題</a:t>
            </a:r>
            <a:br>
              <a:rPr lang="en-US" altLang="ja-JP" dirty="0"/>
            </a:br>
            <a:endParaRPr kumimoji="1" lang="ja-JP" altLang="en-US" dirty="0"/>
          </a:p>
        </p:txBody>
      </p:sp>
      <p:sp>
        <p:nvSpPr>
          <p:cNvPr id="3" name="縦書きテキスト プレースホルダー 2"/>
          <p:cNvSpPr>
            <a:spLocks noGrp="1"/>
          </p:cNvSpPr>
          <p:nvPr>
            <p:ph type="body" orient="vert" idx="1"/>
          </p:nvPr>
        </p:nvSpPr>
        <p:spPr>
          <a:xfrm>
            <a:off x="783771" y="1885065"/>
            <a:ext cx="10541726" cy="4004747"/>
          </a:xfrm>
        </p:spPr>
        <p:txBody>
          <a:bodyPr vert="horz">
            <a:normAutofit/>
          </a:bodyPr>
          <a:lstStyle/>
          <a:p>
            <a:pPr marL="0" indent="0">
              <a:buNone/>
            </a:pPr>
            <a:r>
              <a:rPr kumimoji="1" lang="ja-JP" altLang="en-US" sz="2800" dirty="0">
                <a:solidFill>
                  <a:schemeClr val="tx1"/>
                </a:solidFill>
                <a:latin typeface="BIZ UD明朝 Medium" panose="02020500000000000000" pitchFamily="17" charset="-128"/>
                <a:ea typeface="BIZ UD明朝 Medium" panose="02020500000000000000" pitchFamily="17" charset="-128"/>
              </a:rPr>
              <a:t>〇支援室長への権限移譲</a:t>
            </a:r>
            <a:endParaRPr kumimoji="1" lang="en-US" altLang="ja-JP" sz="2800" dirty="0">
              <a:solidFill>
                <a:schemeClr val="tx1"/>
              </a:solidFill>
              <a:latin typeface="BIZ UD明朝 Medium" panose="02020500000000000000" pitchFamily="17" charset="-128"/>
              <a:ea typeface="BIZ UD明朝 Medium" panose="02020500000000000000" pitchFamily="17" charset="-128"/>
            </a:endParaRPr>
          </a:p>
          <a:p>
            <a:pPr marL="0" indent="0">
              <a:buNone/>
            </a:pPr>
            <a:r>
              <a:rPr lang="ja-JP" altLang="en-US" sz="2800" dirty="0">
                <a:solidFill>
                  <a:schemeClr val="tx1"/>
                </a:solidFill>
                <a:latin typeface="BIZ UD明朝 Medium" panose="02020500000000000000" pitchFamily="17" charset="-128"/>
                <a:ea typeface="BIZ UD明朝 Medium" panose="02020500000000000000" pitchFamily="17" charset="-128"/>
              </a:rPr>
              <a:t>〇行政実務組織である支援室と任意団体である研究会との関係</a:t>
            </a:r>
            <a:endParaRPr lang="en-US" altLang="ja-JP" sz="2800" dirty="0">
              <a:solidFill>
                <a:schemeClr val="tx1"/>
              </a:solidFill>
              <a:latin typeface="BIZ UD明朝 Medium" panose="02020500000000000000" pitchFamily="17" charset="-128"/>
              <a:ea typeface="BIZ UD明朝 Medium" panose="02020500000000000000" pitchFamily="17" charset="-128"/>
            </a:endParaRPr>
          </a:p>
          <a:p>
            <a:pPr marL="0" indent="0">
              <a:buNone/>
            </a:pPr>
            <a:r>
              <a:rPr kumimoji="1" lang="ja-JP" altLang="en-US" sz="2800" dirty="0">
                <a:solidFill>
                  <a:schemeClr val="tx1"/>
                </a:solidFill>
                <a:latin typeface="BIZ UD明朝 Medium" panose="02020500000000000000" pitchFamily="17" charset="-128"/>
                <a:ea typeface="BIZ UD明朝 Medium" panose="02020500000000000000" pitchFamily="17" charset="-128"/>
              </a:rPr>
              <a:t>〇支援室長と６級格付けのリンク</a:t>
            </a:r>
            <a:endParaRPr kumimoji="1" lang="en-US" altLang="ja-JP" sz="2800" dirty="0">
              <a:solidFill>
                <a:schemeClr val="tx1"/>
              </a:solidFill>
              <a:latin typeface="BIZ UD明朝 Medium" panose="02020500000000000000" pitchFamily="17" charset="-128"/>
              <a:ea typeface="BIZ UD明朝 Medium" panose="02020500000000000000" pitchFamily="17" charset="-128"/>
            </a:endParaRPr>
          </a:p>
          <a:p>
            <a:pPr marL="0" indent="0">
              <a:buNone/>
            </a:pPr>
            <a:r>
              <a:rPr lang="ja-JP" altLang="en-US" sz="2800" dirty="0">
                <a:solidFill>
                  <a:schemeClr val="tx1"/>
                </a:solidFill>
                <a:latin typeface="BIZ UD明朝 Medium" panose="02020500000000000000" pitchFamily="17" charset="-128"/>
                <a:ea typeface="BIZ UD明朝 Medium" panose="02020500000000000000" pitchFamily="17" charset="-128"/>
              </a:rPr>
              <a:t>〇支援室長の人事異動</a:t>
            </a:r>
            <a:endParaRPr lang="en-US" altLang="ja-JP" sz="2800" dirty="0">
              <a:solidFill>
                <a:schemeClr val="tx1"/>
              </a:solidFill>
              <a:latin typeface="BIZ UD明朝 Medium" panose="02020500000000000000" pitchFamily="17" charset="-128"/>
              <a:ea typeface="BIZ UD明朝 Medium" panose="02020500000000000000" pitchFamily="17" charset="-128"/>
            </a:endParaRPr>
          </a:p>
          <a:p>
            <a:pPr marL="0" indent="0">
              <a:buNone/>
            </a:pPr>
            <a:r>
              <a:rPr kumimoji="1" lang="ja-JP" altLang="en-US" sz="2800" dirty="0">
                <a:solidFill>
                  <a:schemeClr val="tx1"/>
                </a:solidFill>
                <a:latin typeface="BIZ UD明朝 Medium" panose="02020500000000000000" pitchFamily="17" charset="-128"/>
                <a:ea typeface="BIZ UD明朝 Medium" panose="02020500000000000000" pitchFamily="17" charset="-128"/>
              </a:rPr>
              <a:t>〇急速な世代交代といびつな年齢構成</a:t>
            </a:r>
            <a:endParaRPr kumimoji="1" lang="en-US" altLang="ja-JP" sz="2800" dirty="0">
              <a:solidFill>
                <a:schemeClr val="tx1"/>
              </a:solidFill>
              <a:latin typeface="BIZ UD明朝 Medium" panose="02020500000000000000" pitchFamily="17" charset="-128"/>
              <a:ea typeface="BIZ UD明朝 Medium" panose="02020500000000000000" pitchFamily="17" charset="-128"/>
            </a:endParaRPr>
          </a:p>
          <a:p>
            <a:pPr marL="0" indent="0">
              <a:buNone/>
            </a:pPr>
            <a:r>
              <a:rPr lang="ja-JP" altLang="en-US" sz="2800" dirty="0">
                <a:solidFill>
                  <a:schemeClr val="tx1"/>
                </a:solidFill>
                <a:latin typeface="BIZ UD明朝 Medium" panose="02020500000000000000" pitchFamily="17" charset="-128"/>
                <a:ea typeface="BIZ UD明朝 Medium" panose="02020500000000000000" pitchFamily="17" charset="-128"/>
              </a:rPr>
              <a:t>　（６級・５級事務職員数がブロック数を下回るなど）</a:t>
            </a:r>
            <a:endParaRPr lang="en-US" altLang="ja-JP" sz="2800" dirty="0">
              <a:solidFill>
                <a:schemeClr val="tx1"/>
              </a:solidFill>
              <a:latin typeface="BIZ UD明朝 Medium" panose="02020500000000000000" pitchFamily="17" charset="-128"/>
              <a:ea typeface="BIZ UD明朝 Medium" panose="02020500000000000000" pitchFamily="17" charset="-128"/>
            </a:endParaRPr>
          </a:p>
          <a:p>
            <a:pPr marL="0" indent="0">
              <a:buNone/>
            </a:pPr>
            <a:r>
              <a:rPr kumimoji="1" lang="ja-JP" altLang="en-US" sz="2800" dirty="0">
                <a:solidFill>
                  <a:schemeClr val="tx1"/>
                </a:solidFill>
                <a:latin typeface="BIZ UD明朝 Medium" panose="02020500000000000000" pitchFamily="17" charset="-128"/>
                <a:ea typeface="BIZ UD明朝 Medium" panose="02020500000000000000" pitchFamily="17" charset="-128"/>
              </a:rPr>
              <a:t>〇教員の業務改善への支援室の関わり</a:t>
            </a:r>
            <a:endParaRPr kumimoji="1" lang="en-US" altLang="ja-JP" sz="2800" dirty="0">
              <a:solidFill>
                <a:schemeClr val="tx1"/>
              </a:solidFill>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2617559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3402" y="2930435"/>
            <a:ext cx="9905998" cy="997131"/>
          </a:xfrm>
        </p:spPr>
        <p:txBody>
          <a:bodyPr>
            <a:normAutofit/>
          </a:bodyPr>
          <a:lstStyle/>
          <a:p>
            <a:pPr algn="ctr"/>
            <a:r>
              <a:rPr lang="ja-JP" altLang="en-US" b="1" dirty="0">
                <a:solidFill>
                  <a:schemeClr val="accent2">
                    <a:lumMod val="75000"/>
                  </a:schemeClr>
                </a:solidFill>
                <a:latin typeface="BIZ UDP明朝 Medium" panose="02020500000000000000" pitchFamily="18" charset="-128"/>
                <a:ea typeface="BIZ UDP明朝 Medium" panose="02020500000000000000" pitchFamily="18" charset="-128"/>
              </a:rPr>
              <a:t>平塚市の課題とこれから</a:t>
            </a:r>
            <a:endParaRPr kumimoji="1" lang="ja-JP" altLang="en-US" b="1" dirty="0">
              <a:solidFill>
                <a:schemeClr val="accent2">
                  <a:lumMod val="75000"/>
                </a:schemeClr>
              </a:solidFill>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857331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8346" y="818608"/>
            <a:ext cx="9905999" cy="866502"/>
          </a:xfrm>
        </p:spPr>
        <p:txBody>
          <a:bodyPr>
            <a:normAutofit/>
          </a:bodyPr>
          <a:lstStyle/>
          <a:p>
            <a:pPr algn="ctr"/>
            <a:r>
              <a:rPr kumimoji="1" lang="ja-JP" altLang="en-US" sz="4400" b="1" dirty="0">
                <a:latin typeface="ＭＳ 明朝" panose="02020609040205080304" pitchFamily="17" charset="-128"/>
                <a:ea typeface="ＭＳ 明朝" panose="02020609040205080304" pitchFamily="17" charset="-128"/>
              </a:rPr>
              <a:t>事務職員研究会と事務連携支援室</a:t>
            </a:r>
          </a:p>
        </p:txBody>
      </p:sp>
      <p:sp>
        <p:nvSpPr>
          <p:cNvPr id="3" name="テキスト プレースホルダー 2"/>
          <p:cNvSpPr>
            <a:spLocks noGrp="1"/>
          </p:cNvSpPr>
          <p:nvPr>
            <p:ph type="body" idx="1"/>
          </p:nvPr>
        </p:nvSpPr>
        <p:spPr>
          <a:xfrm>
            <a:off x="1751659" y="2159227"/>
            <a:ext cx="8688682" cy="4014652"/>
          </a:xfrm>
        </p:spPr>
        <p:txBody>
          <a:bodyPr>
            <a:noAutofit/>
          </a:bodyPr>
          <a:lstStyle/>
          <a:p>
            <a:pPr marL="571500" indent="-571500">
              <a:buFont typeface="Wingdings" panose="05000000000000000000" pitchFamily="2" charset="2"/>
              <a:buChar char="u"/>
            </a:pPr>
            <a:r>
              <a:rPr lang="ja-JP" altLang="en-US" sz="3600" dirty="0">
                <a:latin typeface="BIZ UDP明朝 Medium" panose="02020500000000000000" pitchFamily="18" charset="-128"/>
                <a:ea typeface="BIZ UDP明朝 Medium" panose="02020500000000000000" pitchFamily="18" charset="-128"/>
              </a:rPr>
              <a:t>２つの組織を回すための課題が山積</a:t>
            </a:r>
            <a:endParaRPr lang="en-US" altLang="ja-JP" sz="3600" dirty="0">
              <a:latin typeface="BIZ UDP明朝 Medium" panose="02020500000000000000" pitchFamily="18" charset="-128"/>
              <a:ea typeface="BIZ UDP明朝 Medium" panose="02020500000000000000" pitchFamily="18" charset="-128"/>
            </a:endParaRPr>
          </a:p>
          <a:p>
            <a:pPr marL="571500" indent="-571500">
              <a:buFont typeface="Wingdings" panose="05000000000000000000" pitchFamily="2" charset="2"/>
              <a:buChar char="u"/>
            </a:pPr>
            <a:r>
              <a:rPr lang="ja-JP" altLang="en-US" sz="3600" dirty="0">
                <a:latin typeface="BIZ UDP明朝 Medium" panose="02020500000000000000" pitchFamily="18" charset="-128"/>
                <a:ea typeface="BIZ UDP明朝 Medium" panose="02020500000000000000" pitchFamily="18" charset="-128"/>
              </a:rPr>
              <a:t>数年ごとに変わる状況とどう向き合うか</a:t>
            </a:r>
            <a:endParaRPr lang="en-US" altLang="ja-JP" sz="3600" dirty="0">
              <a:latin typeface="BIZ UDP明朝 Medium" panose="02020500000000000000" pitchFamily="18" charset="-128"/>
              <a:ea typeface="BIZ UDP明朝 Medium" panose="02020500000000000000" pitchFamily="18" charset="-128"/>
            </a:endParaRPr>
          </a:p>
          <a:p>
            <a:pPr marL="571500" indent="-571500">
              <a:buFont typeface="Wingdings" panose="05000000000000000000" pitchFamily="2" charset="2"/>
              <a:buChar char="u"/>
            </a:pPr>
            <a:r>
              <a:rPr kumimoji="1" lang="ja-JP" altLang="en-US" sz="3600" dirty="0">
                <a:latin typeface="BIZ UDP明朝 Medium" panose="02020500000000000000" pitchFamily="18" charset="-128"/>
                <a:ea typeface="BIZ UDP明朝 Medium" panose="02020500000000000000" pitchFamily="18" charset="-128"/>
              </a:rPr>
              <a:t>行政との窓口をどこに設定するか</a:t>
            </a:r>
            <a:endParaRPr lang="en-US" altLang="ja-JP" sz="3600" dirty="0">
              <a:latin typeface="BIZ UDP明朝 Medium" panose="02020500000000000000" pitchFamily="18" charset="-128"/>
              <a:ea typeface="BIZ UDP明朝 Medium" panose="02020500000000000000" pitchFamily="18" charset="-128"/>
            </a:endParaRPr>
          </a:p>
          <a:p>
            <a:pPr marL="571500" indent="-571500">
              <a:buFont typeface="Wingdings" panose="05000000000000000000" pitchFamily="2" charset="2"/>
              <a:buChar char="u"/>
            </a:pPr>
            <a:r>
              <a:rPr lang="ja-JP" altLang="en-US" sz="3600" dirty="0">
                <a:latin typeface="BIZ UDP明朝 Medium" panose="02020500000000000000" pitchFamily="18" charset="-128"/>
                <a:ea typeface="BIZ UDP明朝 Medium" panose="02020500000000000000" pitchFamily="18" charset="-128"/>
              </a:rPr>
              <a:t>一極集中の負担感解消の打開策は</a:t>
            </a:r>
            <a:endParaRPr kumimoji="1" lang="en-US" altLang="ja-JP" sz="3600" dirty="0">
              <a:latin typeface="BIZ UDP明朝 Medium" panose="02020500000000000000" pitchFamily="18" charset="-128"/>
              <a:ea typeface="BIZ UDP明朝 Medium" panose="02020500000000000000" pitchFamily="18" charset="-128"/>
            </a:endParaRPr>
          </a:p>
          <a:p>
            <a:pPr marL="342900" indent="-342900">
              <a:buFont typeface="Arial" panose="020B0604020202020204" pitchFamily="34" charset="0"/>
              <a:buChar char="•"/>
            </a:pPr>
            <a:endParaRPr kumimoji="1" lang="ja-JP" altLang="en-US" sz="36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135239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81492" y="400595"/>
            <a:ext cx="8903926" cy="1402079"/>
          </a:xfrm>
        </p:spPr>
        <p:txBody>
          <a:bodyPr>
            <a:noAutofit/>
          </a:bodyPr>
          <a:lstStyle/>
          <a:p>
            <a:r>
              <a:rPr lang="ja-JP" altLang="en-US" sz="3600" b="1" dirty="0">
                <a:latin typeface="ＭＳ 明朝" panose="02020609040205080304" pitchFamily="17" charset="-128"/>
                <a:ea typeface="ＭＳ 明朝" panose="02020609040205080304" pitchFamily="17" charset="-128"/>
              </a:rPr>
              <a:t>課題１．事務研と支援室</a:t>
            </a:r>
            <a:br>
              <a:rPr lang="en-US" altLang="ja-JP" sz="3600" b="1" dirty="0">
                <a:latin typeface="ＭＳ 明朝" panose="02020609040205080304" pitchFamily="17" charset="-128"/>
                <a:ea typeface="ＭＳ 明朝" panose="02020609040205080304" pitchFamily="17" charset="-128"/>
              </a:rPr>
            </a:br>
            <a:r>
              <a:rPr lang="ja-JP" altLang="en-US" sz="3600" b="1" dirty="0">
                <a:latin typeface="ＭＳ 明朝" panose="02020609040205080304" pitchFamily="17" charset="-128"/>
                <a:ea typeface="ＭＳ 明朝" panose="02020609040205080304" pitchFamily="17" charset="-128"/>
              </a:rPr>
              <a:t>　　　　　組織を回すための課題が山積</a:t>
            </a:r>
            <a:endParaRPr kumimoji="1" lang="ja-JP" altLang="en-US" sz="3600" b="1" dirty="0"/>
          </a:p>
        </p:txBody>
      </p:sp>
      <p:sp>
        <p:nvSpPr>
          <p:cNvPr id="3" name="テキスト プレースホルダー 2"/>
          <p:cNvSpPr>
            <a:spLocks noGrp="1"/>
          </p:cNvSpPr>
          <p:nvPr>
            <p:ph type="body" idx="1"/>
          </p:nvPr>
        </p:nvSpPr>
        <p:spPr>
          <a:xfrm>
            <a:off x="1143000" y="1802674"/>
            <a:ext cx="9906000" cy="4376058"/>
          </a:xfrm>
        </p:spPr>
        <p:txBody>
          <a:bodyPr/>
          <a:lstStyle/>
          <a:p>
            <a:r>
              <a:rPr kumimoji="1" lang="ja-JP" altLang="en-US" sz="4000" u="sng" dirty="0">
                <a:latin typeface="BIZ UDP明朝 Medium" panose="02020500000000000000" pitchFamily="18" charset="-128"/>
                <a:ea typeface="BIZ UDP明朝 Medium" panose="02020500000000000000" pitchFamily="18" charset="-128"/>
              </a:rPr>
              <a:t>事務研会長の選任</a:t>
            </a:r>
            <a:endParaRPr kumimoji="1" lang="en-US" altLang="ja-JP" sz="4000" u="sng" dirty="0">
              <a:latin typeface="BIZ UDP明朝 Medium" panose="02020500000000000000" pitchFamily="18" charset="-128"/>
              <a:ea typeface="BIZ UDP明朝 Medium" panose="02020500000000000000" pitchFamily="18" charset="-128"/>
            </a:endParaRPr>
          </a:p>
          <a:p>
            <a:endParaRPr kumimoji="1" lang="en-US" altLang="ja-JP" sz="1200" u="sng" dirty="0">
              <a:latin typeface="BIZ UDP明朝 Medium" panose="02020500000000000000" pitchFamily="18" charset="-128"/>
              <a:ea typeface="BIZ UDP明朝 Medium" panose="02020500000000000000" pitchFamily="18" charset="-128"/>
            </a:endParaRPr>
          </a:p>
          <a:p>
            <a:r>
              <a:rPr lang="ja-JP" altLang="en-US" dirty="0">
                <a:latin typeface="BIZ UDP明朝 Medium" panose="02020500000000000000" pitchFamily="18" charset="-128"/>
                <a:ea typeface="BIZ UDP明朝 Medium" panose="02020500000000000000" pitchFamily="18" charset="-128"/>
              </a:rPr>
              <a:t>　　</a:t>
            </a:r>
            <a:r>
              <a:rPr lang="en-US" altLang="ja-JP" sz="3200" dirty="0">
                <a:latin typeface="BIZ UDP明朝 Medium" panose="02020500000000000000" pitchFamily="18" charset="-128"/>
                <a:ea typeface="BIZ UDP明朝 Medium" panose="02020500000000000000" pitchFamily="18" charset="-128"/>
              </a:rPr>
              <a:t>【</a:t>
            </a:r>
            <a:r>
              <a:rPr lang="ja-JP" altLang="en-US" sz="3200" dirty="0">
                <a:latin typeface="BIZ UDP明朝 Medium" panose="02020500000000000000" pitchFamily="18" charset="-128"/>
                <a:ea typeface="BIZ UDP明朝 Medium" panose="02020500000000000000" pitchFamily="18" charset="-128"/>
              </a:rPr>
              <a:t>一本釣りの限界</a:t>
            </a:r>
            <a:r>
              <a:rPr lang="en-US" altLang="ja-JP" sz="3200" dirty="0">
                <a:latin typeface="BIZ UDP明朝 Medium" panose="02020500000000000000" pitchFamily="18" charset="-128"/>
                <a:ea typeface="BIZ UDP明朝 Medium" panose="02020500000000000000" pitchFamily="18" charset="-128"/>
              </a:rPr>
              <a:t>】</a:t>
            </a:r>
          </a:p>
          <a:p>
            <a:endParaRPr lang="en-US" altLang="ja-JP" sz="1200" dirty="0">
              <a:latin typeface="BIZ UDP明朝 Medium" panose="02020500000000000000" pitchFamily="18" charset="-128"/>
              <a:ea typeface="BIZ UDP明朝 Medium" panose="02020500000000000000" pitchFamily="18" charset="-128"/>
            </a:endParaRPr>
          </a:p>
          <a:p>
            <a:r>
              <a:rPr lang="ja-JP" altLang="en-US" dirty="0">
                <a:latin typeface="BIZ UDP明朝 Medium" panose="02020500000000000000" pitchFamily="18" charset="-128"/>
                <a:ea typeface="BIZ UDP明朝 Medium" panose="02020500000000000000" pitchFamily="18" charset="-128"/>
              </a:rPr>
              <a:t>　　</a:t>
            </a:r>
            <a:r>
              <a:rPr lang="ja-JP" altLang="en-US" sz="2000" dirty="0">
                <a:latin typeface="BIZ UDP明朝 Medium" panose="02020500000000000000" pitchFamily="18" charset="-128"/>
                <a:ea typeface="BIZ UDP明朝 Medium" panose="02020500000000000000" pitchFamily="18" charset="-128"/>
              </a:rPr>
              <a:t>「事務研」は知名度が高く、校長会をはじめ教育委員会各課などの関係諸機関との</a:t>
            </a:r>
            <a:endParaRPr lang="en-US" altLang="ja-JP" sz="2000" dirty="0">
              <a:latin typeface="BIZ UDP明朝 Medium" panose="02020500000000000000" pitchFamily="18" charset="-128"/>
              <a:ea typeface="BIZ UDP明朝 Medium" panose="02020500000000000000" pitchFamily="18" charset="-128"/>
            </a:endParaRPr>
          </a:p>
          <a:p>
            <a:r>
              <a:rPr lang="ja-JP" altLang="en-US" sz="2000" dirty="0">
                <a:latin typeface="BIZ UDP明朝 Medium" panose="02020500000000000000" pitchFamily="18" charset="-128"/>
                <a:ea typeface="BIZ UDP明朝 Medium" panose="02020500000000000000" pitchFamily="18" charset="-128"/>
              </a:rPr>
              <a:t>　　連絡窓口になっている。そのため、新しい事業や学校に下ろす文書の確認、交渉など</a:t>
            </a:r>
            <a:endParaRPr lang="en-US" altLang="ja-JP" sz="2000" dirty="0">
              <a:latin typeface="BIZ UDP明朝 Medium" panose="02020500000000000000" pitchFamily="18" charset="-128"/>
              <a:ea typeface="BIZ UDP明朝 Medium" panose="02020500000000000000" pitchFamily="18" charset="-128"/>
            </a:endParaRPr>
          </a:p>
          <a:p>
            <a:r>
              <a:rPr lang="ja-JP" altLang="en-US" sz="2000" dirty="0">
                <a:latin typeface="BIZ UDP明朝 Medium" panose="02020500000000000000" pitchFamily="18" charset="-128"/>
                <a:ea typeface="BIZ UDP明朝 Medium" panose="02020500000000000000" pitchFamily="18" charset="-128"/>
              </a:rPr>
              <a:t>　　ある程度知識や発言力が求められることがあり、負担感が多く、誰でもできる役職</a:t>
            </a:r>
            <a:endParaRPr lang="en-US" altLang="ja-JP" sz="2000" dirty="0">
              <a:latin typeface="BIZ UDP明朝 Medium" panose="02020500000000000000" pitchFamily="18" charset="-128"/>
              <a:ea typeface="BIZ UDP明朝 Medium" panose="02020500000000000000" pitchFamily="18" charset="-128"/>
            </a:endParaRPr>
          </a:p>
          <a:p>
            <a:r>
              <a:rPr lang="ja-JP" altLang="en-US" sz="2000" dirty="0">
                <a:latin typeface="BIZ UDP明朝 Medium" panose="02020500000000000000" pitchFamily="18" charset="-128"/>
                <a:ea typeface="BIZ UDP明朝 Medium" panose="02020500000000000000" pitchFamily="18" charset="-128"/>
              </a:rPr>
              <a:t>　　ではないことから次のなり手を探し、引き受けてもらう作業に困り感を感じている。</a:t>
            </a:r>
            <a:endParaRPr kumimoji="1" lang="ja-JP" altLang="en-US" sz="2000"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1190663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58538" y="452847"/>
            <a:ext cx="9418319" cy="1558832"/>
          </a:xfrm>
        </p:spPr>
        <p:txBody>
          <a:bodyPr>
            <a:noAutofit/>
          </a:bodyPr>
          <a:lstStyle/>
          <a:p>
            <a:r>
              <a:rPr lang="ja-JP" altLang="en-US" sz="3600" b="1" dirty="0">
                <a:latin typeface="ＭＳ 明朝" panose="02020609040205080304" pitchFamily="17" charset="-128"/>
                <a:ea typeface="ＭＳ 明朝" panose="02020609040205080304" pitchFamily="17" charset="-128"/>
              </a:rPr>
              <a:t>課題２．数年おきに大きく変わる地区状況と</a:t>
            </a:r>
            <a:br>
              <a:rPr lang="en-US" altLang="ja-JP" sz="3600" b="1" dirty="0">
                <a:latin typeface="ＭＳ 明朝" panose="02020609040205080304" pitchFamily="17" charset="-128"/>
                <a:ea typeface="ＭＳ 明朝" panose="02020609040205080304" pitchFamily="17" charset="-128"/>
              </a:rPr>
            </a:br>
            <a:r>
              <a:rPr lang="ja-JP" altLang="en-US" sz="3600" b="1" dirty="0">
                <a:latin typeface="ＭＳ 明朝" panose="02020609040205080304" pitchFamily="17" charset="-128"/>
                <a:ea typeface="ＭＳ 明朝" panose="02020609040205080304" pitchFamily="17" charset="-128"/>
              </a:rPr>
              <a:t>　　　　どう向き合うか</a:t>
            </a:r>
            <a:endParaRPr kumimoji="1" lang="ja-JP" altLang="en-US" sz="3600" b="1" dirty="0"/>
          </a:p>
        </p:txBody>
      </p:sp>
      <p:sp>
        <p:nvSpPr>
          <p:cNvPr id="3" name="テキスト プレースホルダー 2"/>
          <p:cNvSpPr>
            <a:spLocks noGrp="1"/>
          </p:cNvSpPr>
          <p:nvPr>
            <p:ph type="body" idx="1"/>
          </p:nvPr>
        </p:nvSpPr>
        <p:spPr>
          <a:xfrm>
            <a:off x="1114697" y="1738301"/>
            <a:ext cx="9906000" cy="4402184"/>
          </a:xfrm>
        </p:spPr>
        <p:txBody>
          <a:bodyPr>
            <a:normAutofit/>
          </a:bodyPr>
          <a:lstStyle/>
          <a:p>
            <a:r>
              <a:rPr lang="ja-JP" altLang="en-US" sz="4000" u="sng" dirty="0">
                <a:latin typeface="BIZ UDP明朝 Medium" panose="02020500000000000000" pitchFamily="18" charset="-128"/>
                <a:ea typeface="BIZ UDP明朝 Medium" panose="02020500000000000000" pitchFamily="18" charset="-128"/>
              </a:rPr>
              <a:t>現状の困り感を解消すると同時に</a:t>
            </a:r>
            <a:endParaRPr lang="en-US" altLang="ja-JP" sz="4000" u="sng" dirty="0">
              <a:latin typeface="BIZ UDP明朝 Medium" panose="02020500000000000000" pitchFamily="18" charset="-128"/>
              <a:ea typeface="BIZ UDP明朝 Medium" panose="02020500000000000000" pitchFamily="18" charset="-128"/>
            </a:endParaRPr>
          </a:p>
          <a:p>
            <a:r>
              <a:rPr lang="ja-JP" altLang="en-US" sz="4000" dirty="0">
                <a:latin typeface="BIZ UDP明朝 Medium" panose="02020500000000000000" pitchFamily="18" charset="-128"/>
                <a:ea typeface="BIZ UDP明朝 Medium" panose="02020500000000000000" pitchFamily="18" charset="-128"/>
              </a:rPr>
              <a:t>　　　　　　　　　</a:t>
            </a:r>
            <a:r>
              <a:rPr lang="ja-JP" altLang="en-US" sz="4000" u="sng" dirty="0">
                <a:latin typeface="BIZ UDP明朝 Medium" panose="02020500000000000000" pitchFamily="18" charset="-128"/>
                <a:ea typeface="BIZ UDP明朝 Medium" panose="02020500000000000000" pitchFamily="18" charset="-128"/>
              </a:rPr>
              <a:t>数年先を</a:t>
            </a:r>
            <a:r>
              <a:rPr kumimoji="1" lang="ja-JP" altLang="en-US" sz="4000" u="sng" dirty="0">
                <a:latin typeface="BIZ UDP明朝 Medium" panose="02020500000000000000" pitchFamily="18" charset="-128"/>
                <a:ea typeface="BIZ UDP明朝 Medium" panose="02020500000000000000" pitchFamily="18" charset="-128"/>
              </a:rPr>
              <a:t>見据えた組織づくり</a:t>
            </a:r>
            <a:endParaRPr kumimoji="1" lang="en-US" altLang="ja-JP" sz="4000" u="sng" dirty="0">
              <a:latin typeface="BIZ UDP明朝 Medium" panose="02020500000000000000" pitchFamily="18" charset="-128"/>
              <a:ea typeface="BIZ UDP明朝 Medium" panose="02020500000000000000" pitchFamily="18" charset="-128"/>
            </a:endParaRPr>
          </a:p>
          <a:p>
            <a:endParaRPr kumimoji="1" lang="en-US" altLang="ja-JP" sz="1200" dirty="0">
              <a:latin typeface="BIZ UDP明朝 Medium" panose="02020500000000000000" pitchFamily="18" charset="-128"/>
              <a:ea typeface="BIZ UDP明朝 Medium" panose="02020500000000000000" pitchFamily="18" charset="-128"/>
            </a:endParaRPr>
          </a:p>
          <a:p>
            <a:r>
              <a:rPr lang="ja-JP" altLang="en-US" dirty="0">
                <a:latin typeface="BIZ UDP明朝 Medium" panose="02020500000000000000" pitchFamily="18" charset="-128"/>
                <a:ea typeface="BIZ UDP明朝 Medium" panose="02020500000000000000" pitchFamily="18" charset="-128"/>
              </a:rPr>
              <a:t>　　</a:t>
            </a:r>
            <a:r>
              <a:rPr lang="en-US" altLang="ja-JP" sz="3200" dirty="0">
                <a:latin typeface="BIZ UDP明朝 Medium" panose="02020500000000000000" pitchFamily="18" charset="-128"/>
                <a:ea typeface="BIZ UDP明朝 Medium" panose="02020500000000000000" pitchFamily="18" charset="-128"/>
              </a:rPr>
              <a:t>【</a:t>
            </a:r>
            <a:r>
              <a:rPr lang="ja-JP" altLang="en-US" sz="3200" b="1" dirty="0">
                <a:latin typeface="BIZ UDP明朝 Medium" panose="02020500000000000000" pitchFamily="18" charset="-128"/>
                <a:ea typeface="BIZ UDP明朝 Medium" panose="02020500000000000000" pitchFamily="18" charset="-128"/>
              </a:rPr>
              <a:t>組織全体で</a:t>
            </a:r>
            <a:r>
              <a:rPr lang="ja-JP" altLang="en-US" sz="3200" dirty="0">
                <a:latin typeface="BIZ UDP明朝 Medium" panose="02020500000000000000" pitchFamily="18" charset="-128"/>
                <a:ea typeface="BIZ UDP明朝 Medium" panose="02020500000000000000" pitchFamily="18" charset="-128"/>
              </a:rPr>
              <a:t>共通認識を持つ</a:t>
            </a:r>
            <a:r>
              <a:rPr lang="en-US" altLang="ja-JP" sz="3200" dirty="0">
                <a:latin typeface="BIZ UDP明朝 Medium" panose="02020500000000000000" pitchFamily="18" charset="-128"/>
                <a:ea typeface="BIZ UDP明朝 Medium" panose="02020500000000000000" pitchFamily="18" charset="-128"/>
              </a:rPr>
              <a:t>】</a:t>
            </a:r>
          </a:p>
          <a:p>
            <a:endParaRPr lang="en-US" altLang="ja-JP" sz="1200" dirty="0">
              <a:latin typeface="BIZ UDP明朝 Medium" panose="02020500000000000000" pitchFamily="18" charset="-128"/>
              <a:ea typeface="BIZ UDP明朝 Medium" panose="02020500000000000000" pitchFamily="18" charset="-128"/>
            </a:endParaRPr>
          </a:p>
          <a:p>
            <a:r>
              <a:rPr lang="ja-JP" altLang="en-US" dirty="0">
                <a:latin typeface="BIZ UDP明朝 Medium" panose="02020500000000000000" pitchFamily="18" charset="-128"/>
                <a:ea typeface="BIZ UDP明朝 Medium" panose="02020500000000000000" pitchFamily="18" charset="-128"/>
              </a:rPr>
              <a:t>　　現状の困り感を打開するのはもちろんだが、数年後の構成（４級の増加）も視野に入れ、</a:t>
            </a:r>
            <a:endParaRPr lang="en-US" altLang="ja-JP" dirty="0">
              <a:latin typeface="BIZ UDP明朝 Medium" panose="02020500000000000000" pitchFamily="18" charset="-128"/>
              <a:ea typeface="BIZ UDP明朝 Medium" panose="02020500000000000000" pitchFamily="18" charset="-128"/>
            </a:endParaRPr>
          </a:p>
          <a:p>
            <a:r>
              <a:rPr lang="ja-JP" altLang="en-US" dirty="0">
                <a:latin typeface="BIZ UDP明朝 Medium" panose="02020500000000000000" pitchFamily="18" charset="-128"/>
                <a:ea typeface="BIZ UDP明朝 Medium" panose="02020500000000000000" pitchFamily="18" charset="-128"/>
              </a:rPr>
              <a:t>　　その構成に合った組織図も同時に描いていく。</a:t>
            </a:r>
            <a:endParaRPr lang="en-US" altLang="ja-JP" dirty="0">
              <a:latin typeface="BIZ UDP明朝 Medium" panose="02020500000000000000" pitchFamily="18" charset="-128"/>
              <a:ea typeface="BIZ UDP明朝 Medium" panose="02020500000000000000" pitchFamily="18" charset="-128"/>
            </a:endParaRPr>
          </a:p>
          <a:p>
            <a:r>
              <a:rPr lang="ja-JP" altLang="en-US" dirty="0">
                <a:latin typeface="BIZ UDP明朝 Medium" panose="02020500000000000000" pitchFamily="18" charset="-128"/>
                <a:ea typeface="BIZ UDP明朝 Medium" panose="02020500000000000000" pitchFamily="18" charset="-128"/>
              </a:rPr>
              <a:t>　　フェーズが変わるたびに混乱しないよう、数年先のビジョンも共有し、準備をしていく。</a:t>
            </a:r>
            <a:endParaRPr lang="en-US" altLang="ja-JP"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1837340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5104" y="474623"/>
            <a:ext cx="9905999" cy="984067"/>
          </a:xfrm>
        </p:spPr>
        <p:txBody>
          <a:bodyPr>
            <a:normAutofit/>
          </a:bodyPr>
          <a:lstStyle/>
          <a:p>
            <a:r>
              <a:rPr lang="ja-JP" altLang="en-US" sz="3600" b="1" dirty="0">
                <a:latin typeface="ＭＳ 明朝" panose="02020609040205080304" pitchFamily="17" charset="-128"/>
                <a:ea typeface="ＭＳ 明朝" panose="02020609040205080304" pitchFamily="17" charset="-128"/>
              </a:rPr>
              <a:t>課題３．行政との窓口をどこに設定するか</a:t>
            </a:r>
            <a:endParaRPr kumimoji="1" lang="ja-JP" altLang="en-US" sz="3600" b="1" dirty="0"/>
          </a:p>
        </p:txBody>
      </p:sp>
      <p:sp>
        <p:nvSpPr>
          <p:cNvPr id="3" name="テキスト プレースホルダー 2"/>
          <p:cNvSpPr>
            <a:spLocks noGrp="1"/>
          </p:cNvSpPr>
          <p:nvPr>
            <p:ph type="body" idx="1"/>
          </p:nvPr>
        </p:nvSpPr>
        <p:spPr>
          <a:xfrm>
            <a:off x="1143000" y="1662704"/>
            <a:ext cx="9906000" cy="4598125"/>
          </a:xfrm>
        </p:spPr>
        <p:txBody>
          <a:bodyPr/>
          <a:lstStyle/>
          <a:p>
            <a:r>
              <a:rPr lang="ja-JP" altLang="en-US" sz="4000" u="sng" dirty="0">
                <a:latin typeface="BIZ UDP明朝 Medium" panose="02020500000000000000" pitchFamily="18" charset="-128"/>
                <a:ea typeface="BIZ UDP明朝 Medium" panose="02020500000000000000" pitchFamily="18" charset="-128"/>
              </a:rPr>
              <a:t>教育長からの辞令交付</a:t>
            </a:r>
            <a:endParaRPr lang="en-US" altLang="ja-JP" sz="4000" u="sng" dirty="0">
              <a:latin typeface="BIZ UDP明朝 Medium" panose="02020500000000000000" pitchFamily="18" charset="-128"/>
              <a:ea typeface="BIZ UDP明朝 Medium" panose="02020500000000000000" pitchFamily="18" charset="-128"/>
            </a:endParaRPr>
          </a:p>
          <a:p>
            <a:endParaRPr kumimoji="1" lang="en-US" altLang="ja-JP" sz="1200" dirty="0">
              <a:latin typeface="BIZ UDP明朝 Medium" panose="02020500000000000000" pitchFamily="18" charset="-128"/>
              <a:ea typeface="BIZ UDP明朝 Medium" panose="02020500000000000000" pitchFamily="18" charset="-128"/>
            </a:endParaRPr>
          </a:p>
          <a:p>
            <a:r>
              <a:rPr lang="ja-JP" altLang="en-US" dirty="0">
                <a:latin typeface="BIZ UDP明朝 Medium" panose="02020500000000000000" pitchFamily="18" charset="-128"/>
                <a:ea typeface="BIZ UDP明朝 Medium" panose="02020500000000000000" pitchFamily="18" charset="-128"/>
              </a:rPr>
              <a:t>　　</a:t>
            </a:r>
            <a:r>
              <a:rPr lang="en-US" altLang="ja-JP" sz="3200" dirty="0">
                <a:latin typeface="BIZ UDP明朝 Medium" panose="02020500000000000000" pitchFamily="18" charset="-128"/>
                <a:ea typeface="BIZ UDP明朝 Medium" panose="02020500000000000000" pitchFamily="18" charset="-128"/>
              </a:rPr>
              <a:t>【</a:t>
            </a:r>
            <a:r>
              <a:rPr lang="ja-JP" altLang="en-US" sz="3200" b="1" dirty="0">
                <a:latin typeface="BIZ UDP明朝 Medium" panose="02020500000000000000" pitchFamily="18" charset="-128"/>
                <a:ea typeface="BIZ UDP明朝 Medium" panose="02020500000000000000" pitchFamily="18" charset="-128"/>
              </a:rPr>
              <a:t>組織の強み</a:t>
            </a:r>
            <a:r>
              <a:rPr lang="ja-JP" altLang="en-US" sz="3200" dirty="0">
                <a:latin typeface="BIZ UDP明朝 Medium" panose="02020500000000000000" pitchFamily="18" charset="-128"/>
                <a:ea typeface="BIZ UDP明朝 Medium" panose="02020500000000000000" pitchFamily="18" charset="-128"/>
              </a:rPr>
              <a:t>を活かす</a:t>
            </a:r>
            <a:r>
              <a:rPr lang="en-US" altLang="ja-JP" sz="3200" dirty="0">
                <a:latin typeface="BIZ UDP明朝 Medium" panose="02020500000000000000" pitchFamily="18" charset="-128"/>
                <a:ea typeface="BIZ UDP明朝 Medium" panose="02020500000000000000" pitchFamily="18" charset="-128"/>
              </a:rPr>
              <a:t>】</a:t>
            </a:r>
          </a:p>
          <a:p>
            <a:endParaRPr lang="en-US" altLang="ja-JP" sz="1200" dirty="0">
              <a:latin typeface="BIZ UDP明朝 Medium" panose="02020500000000000000" pitchFamily="18" charset="-128"/>
              <a:ea typeface="BIZ UDP明朝 Medium" panose="02020500000000000000" pitchFamily="18" charset="-128"/>
            </a:endParaRPr>
          </a:p>
          <a:p>
            <a:r>
              <a:rPr lang="ja-JP" altLang="en-US" dirty="0">
                <a:latin typeface="BIZ UDP明朝 Medium" panose="02020500000000000000" pitchFamily="18" charset="-128"/>
                <a:ea typeface="BIZ UDP明朝 Medium" panose="02020500000000000000" pitchFamily="18" charset="-128"/>
              </a:rPr>
              <a:t>　　年度初めに平塚市立学校事務連携支援室全体会が開かれ、各支援室の室長に向けて</a:t>
            </a:r>
            <a:endParaRPr lang="en-US" altLang="ja-JP" dirty="0">
              <a:latin typeface="BIZ UDP明朝 Medium" panose="02020500000000000000" pitchFamily="18" charset="-128"/>
              <a:ea typeface="BIZ UDP明朝 Medium" panose="02020500000000000000" pitchFamily="18" charset="-128"/>
            </a:endParaRPr>
          </a:p>
          <a:p>
            <a:r>
              <a:rPr lang="ja-JP" altLang="en-US" dirty="0">
                <a:latin typeface="BIZ UDP明朝 Medium" panose="02020500000000000000" pitchFamily="18" charset="-128"/>
                <a:ea typeface="BIZ UDP明朝 Medium" panose="02020500000000000000" pitchFamily="18" charset="-128"/>
              </a:rPr>
              <a:t>　　教育長より辞令が交付される。これはとても大きな意味を持つことで、互選で長を決める</a:t>
            </a:r>
            <a:endParaRPr lang="en-US" altLang="ja-JP" dirty="0">
              <a:latin typeface="BIZ UDP明朝 Medium" panose="02020500000000000000" pitchFamily="18" charset="-128"/>
              <a:ea typeface="BIZ UDP明朝 Medium" panose="02020500000000000000" pitchFamily="18" charset="-128"/>
            </a:endParaRPr>
          </a:p>
          <a:p>
            <a:r>
              <a:rPr lang="ja-JP" altLang="en-US" dirty="0">
                <a:latin typeface="BIZ UDP明朝 Medium" panose="02020500000000000000" pitchFamily="18" charset="-128"/>
                <a:ea typeface="BIZ UDP明朝 Medium" panose="02020500000000000000" pitchFamily="18" charset="-128"/>
              </a:rPr>
              <a:t>　　任意団体の事務職員研究会との違いを感じる部分である。</a:t>
            </a:r>
            <a:endParaRPr lang="en-US" altLang="ja-JP" dirty="0">
              <a:latin typeface="BIZ UDP明朝 Medium" panose="02020500000000000000" pitchFamily="18" charset="-128"/>
              <a:ea typeface="BIZ UDP明朝 Medium" panose="02020500000000000000" pitchFamily="18" charset="-128"/>
            </a:endParaRPr>
          </a:p>
          <a:p>
            <a:r>
              <a:rPr lang="ja-JP" altLang="en-US" dirty="0">
                <a:latin typeface="BIZ UDP明朝 Medium" panose="02020500000000000000" pitchFamily="18" charset="-128"/>
                <a:ea typeface="BIZ UDP明朝 Medium" panose="02020500000000000000" pitchFamily="18" charset="-128"/>
              </a:rPr>
              <a:t>　　市から認められ、教育長より辞令を受ける支援室長はそれなりの役職であり、</a:t>
            </a:r>
            <a:endParaRPr lang="en-US" altLang="ja-JP" dirty="0">
              <a:latin typeface="BIZ UDP明朝 Medium" panose="02020500000000000000" pitchFamily="18" charset="-128"/>
              <a:ea typeface="BIZ UDP明朝 Medium" panose="02020500000000000000" pitchFamily="18" charset="-128"/>
            </a:endParaRPr>
          </a:p>
          <a:p>
            <a:r>
              <a:rPr lang="ja-JP" altLang="en-US" dirty="0">
                <a:latin typeface="BIZ UDP明朝 Medium" panose="02020500000000000000" pitchFamily="18" charset="-128"/>
                <a:ea typeface="BIZ UDP明朝 Medium" panose="02020500000000000000" pitchFamily="18" charset="-128"/>
              </a:rPr>
              <a:t>　　それに見合った職務内容を今後は求められていくのではないだろうか。</a:t>
            </a:r>
            <a:endParaRPr lang="en-US" altLang="ja-JP"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186761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677335" y="692331"/>
            <a:ext cx="10674288" cy="5349031"/>
          </a:xfrm>
        </p:spPr>
        <p:txBody>
          <a:bodyPr>
            <a:normAutofit/>
          </a:bodyPr>
          <a:lstStyle/>
          <a:p>
            <a:r>
              <a:rPr kumimoji="1" lang="ja-JP" altLang="en-US" sz="2800" dirty="0">
                <a:latin typeface="BIZ UD明朝 Medium" panose="02020500000000000000" pitchFamily="17" charset="-128"/>
                <a:ea typeface="BIZ UD明朝 Medium" panose="02020500000000000000" pitchFamily="17" charset="-128"/>
              </a:rPr>
              <a:t>事務連携支援室の経過</a:t>
            </a:r>
            <a:endParaRPr kumimoji="1" lang="en-US" altLang="ja-JP" sz="2800" dirty="0">
              <a:latin typeface="BIZ UD明朝 Medium" panose="02020500000000000000" pitchFamily="17" charset="-128"/>
              <a:ea typeface="BIZ UD明朝 Medium" panose="02020500000000000000" pitchFamily="17" charset="-128"/>
            </a:endParaRPr>
          </a:p>
          <a:p>
            <a:endParaRPr lang="en-US" altLang="ja-JP" sz="2800" dirty="0">
              <a:latin typeface="BIZ UD明朝 Medium" panose="02020500000000000000" pitchFamily="17" charset="-128"/>
              <a:ea typeface="BIZ UD明朝 Medium" panose="02020500000000000000" pitchFamily="17" charset="-128"/>
            </a:endParaRPr>
          </a:p>
          <a:p>
            <a:r>
              <a:rPr kumimoji="1" lang="ja-JP" altLang="en-US" sz="2800" dirty="0">
                <a:latin typeface="BIZ UD明朝 Medium" panose="02020500000000000000" pitchFamily="17" charset="-128"/>
                <a:ea typeface="BIZ UD明朝 Medium" panose="02020500000000000000" pitchFamily="17" charset="-128"/>
              </a:rPr>
              <a:t>平成１０年（１９９８年</a:t>
            </a:r>
            <a:r>
              <a:rPr lang="ja-JP" altLang="en-US" sz="2800" dirty="0">
                <a:latin typeface="BIZ UD明朝 Medium" panose="02020500000000000000" pitchFamily="17" charset="-128"/>
                <a:ea typeface="BIZ UD明朝 Medium" panose="02020500000000000000" pitchFamily="17" charset="-128"/>
              </a:rPr>
              <a:t>）度</a:t>
            </a:r>
            <a:endParaRPr lang="en-US" altLang="ja-JP" sz="2800" dirty="0">
              <a:latin typeface="BIZ UD明朝 Medium" panose="02020500000000000000" pitchFamily="17" charset="-128"/>
              <a:ea typeface="BIZ UD明朝 Medium" panose="02020500000000000000" pitchFamily="17" charset="-128"/>
            </a:endParaRPr>
          </a:p>
          <a:p>
            <a:r>
              <a:rPr kumimoji="1" lang="ja-JP" altLang="en-US" sz="2800" dirty="0">
                <a:latin typeface="BIZ UD明朝 Medium" panose="02020500000000000000" pitchFamily="17" charset="-128"/>
                <a:ea typeface="BIZ UD明朝 Medium" panose="02020500000000000000" pitchFamily="17" charset="-128"/>
              </a:rPr>
              <a:t>中教審答申「今後の地方教育行政の在り方について」の中で　　「学校事務・業務の共同実施を推進するための方策を検討する　こと」という提言</a:t>
            </a:r>
            <a:endParaRPr kumimoji="1" lang="en-US" altLang="ja-JP" sz="2800" dirty="0">
              <a:latin typeface="BIZ UD明朝 Medium" panose="02020500000000000000" pitchFamily="17" charset="-128"/>
              <a:ea typeface="BIZ UD明朝 Medium" panose="02020500000000000000" pitchFamily="17" charset="-128"/>
            </a:endParaRPr>
          </a:p>
          <a:p>
            <a:endParaRPr lang="en-US" altLang="ja-JP" sz="2800" dirty="0">
              <a:latin typeface="BIZ UD明朝 Medium" panose="02020500000000000000" pitchFamily="17" charset="-128"/>
              <a:ea typeface="BIZ UD明朝 Medium" panose="02020500000000000000" pitchFamily="17" charset="-128"/>
            </a:endParaRPr>
          </a:p>
          <a:p>
            <a:r>
              <a:rPr kumimoji="1" lang="ja-JP" altLang="en-US" sz="2800" dirty="0">
                <a:latin typeface="BIZ UD明朝 Medium" panose="02020500000000000000" pitchFamily="17" charset="-128"/>
                <a:ea typeface="BIZ UD明朝 Medium" panose="02020500000000000000" pitchFamily="17" charset="-128"/>
              </a:rPr>
              <a:t>平成１３年（２００１年）度</a:t>
            </a:r>
            <a:endParaRPr kumimoji="1" lang="en-US" altLang="ja-JP" sz="2800" dirty="0">
              <a:latin typeface="BIZ UD明朝 Medium" panose="02020500000000000000" pitchFamily="17" charset="-128"/>
              <a:ea typeface="BIZ UD明朝 Medium" panose="02020500000000000000" pitchFamily="17" charset="-128"/>
            </a:endParaRPr>
          </a:p>
          <a:p>
            <a:r>
              <a:rPr lang="ja-JP" altLang="en-US" sz="2800" dirty="0">
                <a:latin typeface="BIZ UD明朝 Medium" panose="02020500000000000000" pitchFamily="17" charset="-128"/>
                <a:ea typeface="BIZ UD明朝 Medium" panose="02020500000000000000" pitchFamily="17" charset="-128"/>
              </a:rPr>
              <a:t>第７</a:t>
            </a:r>
            <a:r>
              <a:rPr lang="ja-JP" altLang="en-US" sz="2800" strike="sngStrike" dirty="0">
                <a:latin typeface="BIZ UD明朝 Medium" panose="02020500000000000000" pitchFamily="17" charset="-128"/>
                <a:ea typeface="BIZ UD明朝 Medium" panose="02020500000000000000" pitchFamily="17" charset="-128"/>
              </a:rPr>
              <a:t>時</a:t>
            </a:r>
            <a:r>
              <a:rPr lang="ja-JP" altLang="en-US" sz="2800" dirty="0">
                <a:solidFill>
                  <a:schemeClr val="tx1"/>
                </a:solidFill>
                <a:latin typeface="BIZ UD明朝 Medium" panose="02020500000000000000" pitchFamily="17" charset="-128"/>
                <a:ea typeface="BIZ UD明朝 Medium" panose="02020500000000000000" pitchFamily="17" charset="-128"/>
              </a:rPr>
              <a:t>次</a:t>
            </a:r>
            <a:r>
              <a:rPr lang="ja-JP" altLang="en-US" sz="2800" dirty="0">
                <a:latin typeface="BIZ UD明朝 Medium" panose="02020500000000000000" pitchFamily="17" charset="-128"/>
                <a:ea typeface="BIZ UD明朝 Medium" panose="02020500000000000000" pitchFamily="17" charset="-128"/>
              </a:rPr>
              <a:t>教職員定数改善計画の中で「学校事務の共同実施」を根拠とした事務職員の定数加配が実施</a:t>
            </a:r>
            <a:endParaRPr lang="en-US" altLang="ja-JP" sz="2800" dirty="0">
              <a:latin typeface="BIZ UD明朝 Medium" panose="02020500000000000000" pitchFamily="17" charset="-128"/>
              <a:ea typeface="BIZ UD明朝 Medium" panose="02020500000000000000" pitchFamily="17" charset="-128"/>
            </a:endParaRPr>
          </a:p>
          <a:p>
            <a:r>
              <a:rPr lang="ja-JP" altLang="en-US" sz="2800" dirty="0">
                <a:latin typeface="BIZ UD明朝 Medium" panose="02020500000000000000" pitchFamily="17" charset="-128"/>
                <a:ea typeface="BIZ UD明朝 Medium" panose="02020500000000000000" pitchFamily="17" charset="-128"/>
              </a:rPr>
              <a:t>神奈川県でも「事務の共同実施」の取り組みがスタート</a:t>
            </a:r>
            <a:endParaRPr kumimoji="1" lang="en-US" altLang="ja-JP" sz="2800" dirty="0">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2370449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849085" y="509451"/>
            <a:ext cx="10907486" cy="5773783"/>
          </a:xfrm>
        </p:spPr>
        <p:txBody>
          <a:bodyPr>
            <a:normAutofit/>
          </a:bodyPr>
          <a:lstStyle/>
          <a:p>
            <a:r>
              <a:rPr lang="en-US" altLang="ja-JP" sz="3600" dirty="0">
                <a:latin typeface="BIZ UDP明朝 Medium" panose="02020500000000000000" pitchFamily="18" charset="-128"/>
                <a:ea typeface="BIZ UDP明朝 Medium" panose="02020500000000000000" pitchFamily="18" charset="-128"/>
              </a:rPr>
              <a:t>〈</a:t>
            </a:r>
            <a:r>
              <a:rPr lang="ja-JP" altLang="en-US" sz="3600" dirty="0">
                <a:latin typeface="BIZ UDP明朝 Medium" panose="02020500000000000000" pitchFamily="18" charset="-128"/>
                <a:ea typeface="BIZ UDP明朝 Medium" panose="02020500000000000000" pitchFamily="18" charset="-128"/>
              </a:rPr>
              <a:t>令和６</a:t>
            </a:r>
            <a:r>
              <a:rPr kumimoji="1" lang="ja-JP" altLang="en-US" sz="3600" dirty="0">
                <a:latin typeface="BIZ UDP明朝 Medium" panose="02020500000000000000" pitchFamily="18" charset="-128"/>
                <a:ea typeface="BIZ UDP明朝 Medium" panose="02020500000000000000" pitchFamily="18" charset="-128"/>
              </a:rPr>
              <a:t>年度　学校事務連携組織検討委員会　参加者</a:t>
            </a:r>
            <a:r>
              <a:rPr kumimoji="1" lang="en-US" altLang="ja-JP" sz="3600" dirty="0">
                <a:latin typeface="BIZ UDP明朝 Medium" panose="02020500000000000000" pitchFamily="18" charset="-128"/>
                <a:ea typeface="BIZ UDP明朝 Medium" panose="02020500000000000000" pitchFamily="18" charset="-128"/>
              </a:rPr>
              <a:t>〉</a:t>
            </a:r>
          </a:p>
          <a:p>
            <a:endParaRPr lang="en-US" altLang="ja-JP" sz="3600" dirty="0">
              <a:latin typeface="BIZ UDP明朝 Medium" panose="02020500000000000000" pitchFamily="18" charset="-128"/>
              <a:ea typeface="BIZ UDP明朝 Medium" panose="02020500000000000000" pitchFamily="18" charset="-128"/>
            </a:endParaRPr>
          </a:p>
          <a:p>
            <a:r>
              <a:rPr kumimoji="1" lang="ja-JP" altLang="en-US" sz="3600" dirty="0">
                <a:latin typeface="BIZ UDP明朝 Medium" panose="02020500000000000000" pitchFamily="18" charset="-128"/>
                <a:ea typeface="BIZ UDP明朝 Medium" panose="02020500000000000000" pitchFamily="18" charset="-128"/>
              </a:rPr>
              <a:t>　事務研（会長、小副会長、中副会長）</a:t>
            </a:r>
            <a:endParaRPr kumimoji="1" lang="en-US" altLang="ja-JP" sz="3600" dirty="0">
              <a:latin typeface="BIZ UDP明朝 Medium" panose="02020500000000000000" pitchFamily="18" charset="-128"/>
              <a:ea typeface="BIZ UDP明朝 Medium" panose="02020500000000000000" pitchFamily="18" charset="-128"/>
            </a:endParaRPr>
          </a:p>
          <a:p>
            <a:r>
              <a:rPr lang="ja-JP" altLang="en-US" sz="3600" dirty="0">
                <a:latin typeface="BIZ UDP明朝 Medium" panose="02020500000000000000" pitchFamily="18" charset="-128"/>
                <a:ea typeface="BIZ UDP明朝 Medium" panose="02020500000000000000" pitchFamily="18" charset="-128"/>
              </a:rPr>
              <a:t>　支援室長</a:t>
            </a:r>
            <a:endParaRPr lang="en-US" altLang="ja-JP" sz="3600" dirty="0">
              <a:latin typeface="BIZ UDP明朝 Medium" panose="02020500000000000000" pitchFamily="18" charset="-128"/>
              <a:ea typeface="BIZ UDP明朝 Medium" panose="02020500000000000000" pitchFamily="18" charset="-128"/>
            </a:endParaRPr>
          </a:p>
          <a:p>
            <a:r>
              <a:rPr lang="ja-JP" altLang="en-US" sz="3600" dirty="0">
                <a:latin typeface="BIZ UDP明朝 Medium" panose="02020500000000000000" pitchFamily="18" charset="-128"/>
                <a:ea typeface="BIZ UDP明朝 Medium" panose="02020500000000000000" pitchFamily="18" charset="-128"/>
              </a:rPr>
              <a:t>　支援室　副支援室長</a:t>
            </a:r>
            <a:endParaRPr lang="en-US" altLang="ja-JP" sz="3600" dirty="0">
              <a:latin typeface="BIZ UDP明朝 Medium" panose="02020500000000000000" pitchFamily="18" charset="-128"/>
              <a:ea typeface="BIZ UDP明朝 Medium" panose="02020500000000000000" pitchFamily="18" charset="-128"/>
            </a:endParaRPr>
          </a:p>
          <a:p>
            <a:r>
              <a:rPr lang="ja-JP" altLang="en-US" sz="3600" dirty="0">
                <a:latin typeface="BIZ UDP明朝 Medium" panose="02020500000000000000" pitchFamily="18" charset="-128"/>
                <a:ea typeface="BIZ UDP明朝 Medium" panose="02020500000000000000" pitchFamily="18" charset="-128"/>
              </a:rPr>
              <a:t>　平塚市教育委員会　教職員課（事務局）</a:t>
            </a:r>
            <a:endParaRPr lang="en-US" altLang="ja-JP" sz="3600"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2372905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7B8233-10C9-4ACE-9400-C3F0B738BF4C}"/>
              </a:ext>
            </a:extLst>
          </p:cNvPr>
          <p:cNvSpPr>
            <a:spLocks noGrp="1"/>
          </p:cNvSpPr>
          <p:nvPr>
            <p:ph type="title"/>
          </p:nvPr>
        </p:nvSpPr>
        <p:spPr/>
        <p:txBody>
          <a:bodyPr>
            <a:normAutofit/>
          </a:bodyPr>
          <a:lstStyle/>
          <a:p>
            <a:r>
              <a:rPr kumimoji="1" lang="ja-JP" altLang="en-US" dirty="0">
                <a:latin typeface="BIZ UDP明朝 Medium" panose="02020500000000000000" pitchFamily="18" charset="-128"/>
                <a:ea typeface="BIZ UDP明朝 Medium" panose="02020500000000000000" pitchFamily="18" charset="-128"/>
              </a:rPr>
              <a:t>「ここがよかった！」</a:t>
            </a:r>
            <a:br>
              <a:rPr kumimoji="1" lang="en-US" altLang="ja-JP" dirty="0">
                <a:latin typeface="BIZ UDP明朝 Medium" panose="02020500000000000000" pitchFamily="18" charset="-128"/>
                <a:ea typeface="BIZ UDP明朝 Medium" panose="02020500000000000000" pitchFamily="18" charset="-128"/>
              </a:rPr>
            </a:br>
            <a:r>
              <a:rPr kumimoji="1" lang="ja-JP" altLang="en-US" dirty="0">
                <a:latin typeface="BIZ UDP明朝 Medium" panose="02020500000000000000" pitchFamily="18" charset="-128"/>
                <a:ea typeface="BIZ UDP明朝 Medium" panose="02020500000000000000" pitchFamily="18" charset="-128"/>
              </a:rPr>
              <a:t>　　　　　　　　　新しい支援室＆研究会</a:t>
            </a:r>
          </a:p>
        </p:txBody>
      </p:sp>
      <p:sp>
        <p:nvSpPr>
          <p:cNvPr id="4" name="テキスト ボックス 3">
            <a:extLst>
              <a:ext uri="{FF2B5EF4-FFF2-40B4-BE49-F238E27FC236}">
                <a16:creationId xmlns:a16="http://schemas.microsoft.com/office/drawing/2014/main" id="{80D90813-F7CD-4773-A067-0551D7671F96}"/>
              </a:ext>
            </a:extLst>
          </p:cNvPr>
          <p:cNvSpPr txBox="1"/>
          <p:nvPr/>
        </p:nvSpPr>
        <p:spPr>
          <a:xfrm>
            <a:off x="551994" y="2438112"/>
            <a:ext cx="10983233" cy="4247317"/>
          </a:xfrm>
          <a:prstGeom prst="rect">
            <a:avLst/>
          </a:prstGeom>
          <a:noFill/>
        </p:spPr>
        <p:txBody>
          <a:bodyPr wrap="square">
            <a:spAutoFit/>
          </a:bodyPr>
          <a:lstStyle/>
          <a:p>
            <a:pPr algn="just"/>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・もともとは研究会の中に</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支援室の</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領域部会が入っているという歪な組織構造だったが、形が整った。</a:t>
            </a:r>
            <a:endPar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kern="100" dirty="0">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研究会と支援室は別組織だが、事務連絡を研究会の定例会内で行っていた経緯あり</a:t>
            </a:r>
            <a:endPar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endPar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・支援室の中に領域</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部会</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が入ったことで、しっかりと行政組織として意識でき、対外的なかかわり</a:t>
            </a:r>
            <a:endPar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　が</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しやすくなった</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endPar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endPar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研究会の</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）研究</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活動</a:t>
            </a:r>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を通して</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ブロック外の事務職員とのつながりが</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より</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増えた</a:t>
            </a:r>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ように感じる。</a:t>
            </a:r>
            <a:endPar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今までは領域部会</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の中で</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関わ</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ってきた</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が、</a:t>
            </a:r>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伝達や手引きの手直しなどが中心の作業であり</a:t>
            </a:r>
            <a:endParaRPr lang="en-US" altLang="ja-JP"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つながりを濃くすることは難しかった</a:t>
            </a:r>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。好きなテーマを選び、研究の進め方やアンケートなどを</a:t>
            </a:r>
            <a:endParaRPr lang="en-US" altLang="ja-JP"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の作成とりまとめなどのやり取りが以前よりも増えたことが良かった。</a:t>
            </a:r>
            <a:endPar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endPar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・平塚のような少し大きい規模の集団では、</a:t>
            </a:r>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校種による溝</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（校種ごとの課題が違うことなどから無意識に</a:t>
            </a:r>
            <a:endPar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生まれるもの？やりとりが多いが故の小集団が出来上がってしまう？）</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が</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懸念</a:t>
            </a:r>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される</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が、研究</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活動</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時に</a:t>
            </a:r>
            <a:endPar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小・中学校事務職員が</a:t>
            </a:r>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一緒に活動できる時間が確保されているのでコミュニケーションがとりやすい。</a:t>
            </a:r>
            <a:endPar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endPar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p:txBody>
      </p:sp>
    </p:spTree>
    <p:extLst>
      <p:ext uri="{BB962C8B-B14F-4D97-AF65-F5344CB8AC3E}">
        <p14:creationId xmlns:p14="http://schemas.microsoft.com/office/powerpoint/2010/main" val="4014650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2A3243-B03F-46D7-8330-B6652C52E3C2}"/>
              </a:ext>
            </a:extLst>
          </p:cNvPr>
          <p:cNvSpPr>
            <a:spLocks noGrp="1"/>
          </p:cNvSpPr>
          <p:nvPr>
            <p:ph type="title"/>
          </p:nvPr>
        </p:nvSpPr>
        <p:spPr/>
        <p:txBody>
          <a:bodyPr>
            <a:normAutofit/>
          </a:bodyPr>
          <a:lstStyle/>
          <a:p>
            <a:pPr algn="ctr"/>
            <a:r>
              <a:rPr kumimoji="1" lang="ja-JP" altLang="en-US" dirty="0">
                <a:latin typeface="BIZ UDP明朝 Medium" panose="02020500000000000000" pitchFamily="18" charset="-128"/>
                <a:ea typeface="BIZ UDP明朝 Medium" panose="02020500000000000000" pitchFamily="18" charset="-128"/>
              </a:rPr>
              <a:t>がむしゃらにやって見えた課題は</a:t>
            </a:r>
            <a:br>
              <a:rPr kumimoji="1" lang="en-US" altLang="ja-JP" dirty="0">
                <a:latin typeface="BIZ UDP明朝 Medium" panose="02020500000000000000" pitchFamily="18" charset="-128"/>
                <a:ea typeface="BIZ UDP明朝 Medium" panose="02020500000000000000" pitchFamily="18" charset="-128"/>
              </a:rPr>
            </a:br>
            <a:r>
              <a:rPr kumimoji="1" lang="ja-JP" altLang="en-US" dirty="0">
                <a:latin typeface="BIZ UDP明朝 Medium" panose="02020500000000000000" pitchFamily="18" charset="-128"/>
                <a:ea typeface="BIZ UDP明朝 Medium" panose="02020500000000000000" pitchFamily="18" charset="-128"/>
              </a:rPr>
              <a:t>よりよい組織を作るための第一歩</a:t>
            </a:r>
          </a:p>
        </p:txBody>
      </p:sp>
      <p:sp>
        <p:nvSpPr>
          <p:cNvPr id="4" name="テキスト ボックス 3">
            <a:extLst>
              <a:ext uri="{FF2B5EF4-FFF2-40B4-BE49-F238E27FC236}">
                <a16:creationId xmlns:a16="http://schemas.microsoft.com/office/drawing/2014/main" id="{4FAA5635-4C8A-4831-A74F-7A6404271355}"/>
              </a:ext>
            </a:extLst>
          </p:cNvPr>
          <p:cNvSpPr txBox="1"/>
          <p:nvPr/>
        </p:nvSpPr>
        <p:spPr>
          <a:xfrm>
            <a:off x="597126" y="2324632"/>
            <a:ext cx="11115903" cy="4247317"/>
          </a:xfrm>
          <a:prstGeom prst="rect">
            <a:avLst/>
          </a:prstGeom>
          <a:noFill/>
        </p:spPr>
        <p:txBody>
          <a:bodyPr wrap="square">
            <a:spAutoFit/>
          </a:bodyPr>
          <a:lstStyle/>
          <a:p>
            <a:pPr algn="just"/>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・ブロックで</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単位で</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領域</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活動を行う</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ことになるため、自分の得意分野や気になった領域を選択することが</a:t>
            </a:r>
            <a:endPar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できなくなった。</a:t>
            </a:r>
          </a:p>
          <a:p>
            <a:pPr algn="just"/>
            <a:r>
              <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endPar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・ブロック外での研修や支援など、</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ブロックの枠組みを超えた活動を現在</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行うことができていない。</a:t>
            </a:r>
            <a:endPar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（要綱の見直しなどが必要な場合も）</a:t>
            </a:r>
            <a:endPar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　どのように整備をしたら</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必要な時期に</a:t>
            </a:r>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必要な支援・研修が提供できるのか、検討を続けているが課題は山積</a:t>
            </a:r>
            <a:endParaRPr lang="en-US" altLang="ja-JP"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している。</a:t>
            </a:r>
            <a:endPar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endPar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・副領域長が実質的な領域長となるという話だったが、</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領域の性質によるものか</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支援室によって</a:t>
            </a:r>
            <a:endPar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　仕事の進め</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方に差がある。副領域長の仕事も</a:t>
            </a:r>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現在統一はされておらず、手探りの状態である。</a:t>
            </a:r>
            <a:endPar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また、</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異動時や領域変更時など、ついていけるか</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が</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不安</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である</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endPar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endPar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マニュアルの手直しなど</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研究成果物に</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割くことができる</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時間が減った。</a:t>
            </a:r>
          </a:p>
          <a:p>
            <a:pPr algn="just"/>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マニュアルの手直しは</a:t>
            </a:r>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領域部会の中で進めるべき業務であるかもしれず、</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実務的な研究を行うことが</a:t>
            </a:r>
            <a:endPar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　良いかの判断が</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難しい。</a:t>
            </a:r>
          </a:p>
        </p:txBody>
      </p:sp>
    </p:spTree>
    <p:extLst>
      <p:ext uri="{BB962C8B-B14F-4D97-AF65-F5344CB8AC3E}">
        <p14:creationId xmlns:p14="http://schemas.microsoft.com/office/powerpoint/2010/main" val="364086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677335" y="692331"/>
            <a:ext cx="10739602" cy="5349031"/>
          </a:xfrm>
        </p:spPr>
        <p:txBody>
          <a:bodyPr>
            <a:normAutofit/>
          </a:bodyPr>
          <a:lstStyle/>
          <a:p>
            <a:r>
              <a:rPr kumimoji="1" lang="ja-JP" altLang="en-US" sz="2800" dirty="0">
                <a:latin typeface="BIZ UD明朝 Medium" panose="02020500000000000000" pitchFamily="17" charset="-128"/>
                <a:ea typeface="BIZ UD明朝 Medium" panose="02020500000000000000" pitchFamily="17" charset="-128"/>
              </a:rPr>
              <a:t>平成１４年（２００２年）度</a:t>
            </a:r>
            <a:endParaRPr kumimoji="1" lang="en-US" altLang="ja-JP" sz="2800" dirty="0">
              <a:latin typeface="BIZ UD明朝 Medium" panose="02020500000000000000" pitchFamily="17" charset="-128"/>
              <a:ea typeface="BIZ UD明朝 Medium" panose="02020500000000000000" pitchFamily="17" charset="-128"/>
            </a:endParaRPr>
          </a:p>
          <a:p>
            <a:r>
              <a:rPr lang="ja-JP" altLang="en-US" sz="2800" dirty="0">
                <a:latin typeface="BIZ UD明朝 Medium" panose="02020500000000000000" pitchFamily="17" charset="-128"/>
                <a:ea typeface="BIZ UD明朝 Medium" panose="02020500000000000000" pitchFamily="17" charset="-128"/>
              </a:rPr>
              <a:t>平塚市において積極的に定数加配を受け、加配校を拠点とした　グループを作り、共同実施の試行を始めた（加配数２校）</a:t>
            </a:r>
            <a:endParaRPr lang="en-US" altLang="ja-JP" sz="2800" dirty="0">
              <a:latin typeface="BIZ UD明朝 Medium" panose="02020500000000000000" pitchFamily="17" charset="-128"/>
              <a:ea typeface="BIZ UD明朝 Medium" panose="02020500000000000000" pitchFamily="17" charset="-128"/>
            </a:endParaRPr>
          </a:p>
          <a:p>
            <a:endParaRPr kumimoji="1" lang="en-US" altLang="ja-JP" sz="2800" dirty="0">
              <a:latin typeface="BIZ UD明朝 Medium" panose="02020500000000000000" pitchFamily="17" charset="-128"/>
              <a:ea typeface="BIZ UD明朝 Medium" panose="02020500000000000000" pitchFamily="17" charset="-128"/>
            </a:endParaRPr>
          </a:p>
          <a:p>
            <a:r>
              <a:rPr lang="ja-JP" altLang="en-US" sz="2800" dirty="0">
                <a:latin typeface="BIZ UD明朝 Medium" panose="02020500000000000000" pitchFamily="17" charset="-128"/>
                <a:ea typeface="BIZ UD明朝 Medium" panose="02020500000000000000" pitchFamily="17" charset="-128"/>
              </a:rPr>
              <a:t>平成１７年（２００５年）度</a:t>
            </a:r>
            <a:endParaRPr lang="en-US" altLang="ja-JP" sz="2800" dirty="0">
              <a:latin typeface="BIZ UD明朝 Medium" panose="02020500000000000000" pitchFamily="17" charset="-128"/>
              <a:ea typeface="BIZ UD明朝 Medium" panose="02020500000000000000" pitchFamily="17" charset="-128"/>
            </a:endParaRPr>
          </a:p>
          <a:p>
            <a:r>
              <a:rPr kumimoji="1" lang="ja-JP" altLang="en-US" sz="2800" dirty="0">
                <a:latin typeface="BIZ UD明朝 Medium" panose="02020500000000000000" pitchFamily="17" charset="-128"/>
                <a:ea typeface="BIZ UD明朝 Medium" panose="02020500000000000000" pitchFamily="17" charset="-128"/>
              </a:rPr>
              <a:t>中教審答申「新しい時代の義務教育を創造する」</a:t>
            </a:r>
            <a:endParaRPr kumimoji="1" lang="en-US" altLang="ja-JP" sz="2800" dirty="0">
              <a:latin typeface="BIZ UD明朝 Medium" panose="02020500000000000000" pitchFamily="17" charset="-128"/>
              <a:ea typeface="BIZ UD明朝 Medium" panose="02020500000000000000" pitchFamily="17" charset="-128"/>
            </a:endParaRPr>
          </a:p>
          <a:p>
            <a:r>
              <a:rPr lang="ja-JP" altLang="en-US" sz="2800" dirty="0">
                <a:latin typeface="BIZ UD明朝 Medium" panose="02020500000000000000" pitchFamily="17" charset="-128"/>
                <a:ea typeface="BIZ UD明朝 Medium" panose="02020500000000000000" pitchFamily="17" charset="-128"/>
              </a:rPr>
              <a:t>「事務の共同実施や協同組織に事務長を置くことを検討する」という表現が入り、小中学校の事務長制が提示された</a:t>
            </a:r>
            <a:endParaRPr lang="en-US" altLang="ja-JP" sz="2800" dirty="0">
              <a:latin typeface="BIZ UD明朝 Medium" panose="02020500000000000000" pitchFamily="17" charset="-128"/>
              <a:ea typeface="BIZ UD明朝 Medium" panose="02020500000000000000" pitchFamily="17" charset="-128"/>
            </a:endParaRPr>
          </a:p>
          <a:p>
            <a:r>
              <a:rPr kumimoji="1" lang="ja-JP" altLang="en-US" sz="2800" dirty="0">
                <a:latin typeface="BIZ UD明朝 Medium" panose="02020500000000000000" pitchFamily="17" charset="-128"/>
                <a:ea typeface="BIZ UD明朝 Medium" panose="02020500000000000000" pitchFamily="17" charset="-128"/>
              </a:rPr>
              <a:t>平塚市では「事務連携組織検討会」を設置し、市内全小中学校を対象にした事務連携組織の検討を進めた</a:t>
            </a:r>
            <a:endParaRPr kumimoji="1" lang="en-US" altLang="ja-JP" sz="2800" dirty="0">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397974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677335" y="692331"/>
            <a:ext cx="10674288" cy="5349031"/>
          </a:xfrm>
        </p:spPr>
        <p:txBody>
          <a:bodyPr>
            <a:normAutofit/>
          </a:bodyPr>
          <a:lstStyle/>
          <a:p>
            <a:r>
              <a:rPr kumimoji="1" lang="ja-JP" altLang="en-US" sz="2800" dirty="0">
                <a:latin typeface="BIZ UD明朝 Medium" panose="02020500000000000000" pitchFamily="17" charset="-128"/>
                <a:ea typeface="BIZ UD明朝 Medium" panose="02020500000000000000" pitchFamily="17" charset="-128"/>
              </a:rPr>
              <a:t>平成１８年（２００６年）度</a:t>
            </a:r>
            <a:endParaRPr kumimoji="1" lang="en-US" altLang="ja-JP" sz="2800" dirty="0">
              <a:latin typeface="BIZ UD明朝 Medium" panose="02020500000000000000" pitchFamily="17" charset="-128"/>
              <a:ea typeface="BIZ UD明朝 Medium" panose="02020500000000000000" pitchFamily="17" charset="-128"/>
            </a:endParaRPr>
          </a:p>
          <a:p>
            <a:r>
              <a:rPr lang="ja-JP" altLang="en-US" sz="2800" dirty="0">
                <a:latin typeface="BIZ UD明朝 Medium" panose="02020500000000000000" pitchFamily="17" charset="-128"/>
                <a:ea typeface="BIZ UD明朝 Medium" panose="02020500000000000000" pitchFamily="17" charset="-128"/>
              </a:rPr>
              <a:t>・教育長通知「学校事務の共同実施について」によって「平塚市立学校事務連携組織設置要綱」に沿った「学校事務共同実施」が市内全小中学校で行われることになった</a:t>
            </a:r>
            <a:endParaRPr lang="en-US" altLang="ja-JP" sz="2800" dirty="0">
              <a:latin typeface="BIZ UD明朝 Medium" panose="02020500000000000000" pitchFamily="17" charset="-128"/>
              <a:ea typeface="BIZ UD明朝 Medium" panose="02020500000000000000" pitchFamily="17" charset="-128"/>
            </a:endParaRPr>
          </a:p>
          <a:p>
            <a:r>
              <a:rPr kumimoji="1" lang="ja-JP" altLang="en-US" sz="2800" dirty="0">
                <a:latin typeface="BIZ UD明朝 Medium" panose="02020500000000000000" pitchFamily="17" charset="-128"/>
                <a:ea typeface="BIZ UD明朝 Medium" panose="02020500000000000000" pitchFamily="17" charset="-128"/>
              </a:rPr>
              <a:t>・市内７ブロックの連携組織を置き、各ブロックに拠点校を設け、拠点校の事務職員をブロック長にすることを定めた</a:t>
            </a:r>
            <a:endParaRPr kumimoji="1" lang="en-US" altLang="ja-JP" sz="2800" dirty="0">
              <a:latin typeface="BIZ UD明朝 Medium" panose="02020500000000000000" pitchFamily="17" charset="-128"/>
              <a:ea typeface="BIZ UD明朝 Medium" panose="02020500000000000000" pitchFamily="17" charset="-128"/>
            </a:endParaRPr>
          </a:p>
          <a:p>
            <a:endParaRPr lang="en-US" altLang="ja-JP" sz="2800" dirty="0">
              <a:latin typeface="BIZ UD明朝 Medium" panose="02020500000000000000" pitchFamily="17" charset="-128"/>
              <a:ea typeface="BIZ UD明朝 Medium" panose="02020500000000000000" pitchFamily="17" charset="-128"/>
            </a:endParaRPr>
          </a:p>
          <a:p>
            <a:r>
              <a:rPr kumimoji="1" lang="ja-JP" altLang="en-US" sz="2800" dirty="0">
                <a:latin typeface="BIZ UD明朝 Medium" panose="02020500000000000000" pitchFamily="17" charset="-128"/>
                <a:ea typeface="BIZ UD明朝 Medium" panose="02020500000000000000" pitchFamily="17" charset="-128"/>
              </a:rPr>
              <a:t>平成１９年（２００７</a:t>
            </a:r>
            <a:r>
              <a:rPr lang="ja-JP" altLang="en-US" sz="2800" dirty="0">
                <a:latin typeface="BIZ UD明朝 Medium" panose="02020500000000000000" pitchFamily="17" charset="-128"/>
                <a:ea typeface="BIZ UD明朝 Medium" panose="02020500000000000000" pitchFamily="17" charset="-128"/>
              </a:rPr>
              <a:t>年）度</a:t>
            </a:r>
            <a:endParaRPr lang="en-US" altLang="ja-JP" sz="2800" dirty="0">
              <a:latin typeface="BIZ UD明朝 Medium" panose="02020500000000000000" pitchFamily="17" charset="-128"/>
              <a:ea typeface="BIZ UD明朝 Medium" panose="02020500000000000000" pitchFamily="17" charset="-128"/>
            </a:endParaRPr>
          </a:p>
          <a:p>
            <a:r>
              <a:rPr kumimoji="1" lang="ja-JP" altLang="en-US" sz="2800" dirty="0">
                <a:latin typeface="BIZ UD明朝 Medium" panose="02020500000000000000" pitchFamily="17" charset="-128"/>
                <a:ea typeface="BIZ UD明朝 Medium" panose="02020500000000000000" pitchFamily="17" charset="-128"/>
              </a:rPr>
              <a:t>・中教審「今後の教員給与の在り方について」で「教育委員会の判断により大規模な学校や事務の共同実施組織に事務長（仮称）を置くことが出来るよう制度の整備を行う必要」が提言</a:t>
            </a:r>
            <a:endParaRPr kumimoji="1" lang="en-US" altLang="ja-JP" sz="2800" dirty="0">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1769178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677334" y="692331"/>
            <a:ext cx="10726539" cy="5349031"/>
          </a:xfrm>
        </p:spPr>
        <p:txBody>
          <a:bodyPr/>
          <a:lstStyle/>
          <a:p>
            <a:r>
              <a:rPr lang="ja-JP" altLang="en-US" sz="2800" dirty="0">
                <a:latin typeface="BIZ UD明朝 Medium" panose="02020500000000000000" pitchFamily="17" charset="-128"/>
                <a:ea typeface="BIZ UD明朝 Medium" panose="02020500000000000000" pitchFamily="17" charset="-128"/>
              </a:rPr>
              <a:t>平成２０年（２００８年）度</a:t>
            </a:r>
            <a:endParaRPr lang="en-US" altLang="ja-JP" sz="2800" dirty="0">
              <a:latin typeface="BIZ UD明朝 Medium" panose="02020500000000000000" pitchFamily="17" charset="-128"/>
              <a:ea typeface="BIZ UD明朝 Medium" panose="02020500000000000000" pitchFamily="17" charset="-128"/>
            </a:endParaRPr>
          </a:p>
          <a:p>
            <a:r>
              <a:rPr lang="ja-JP" altLang="en-US" sz="2800" dirty="0">
                <a:latin typeface="BIZ UD明朝 Medium" panose="02020500000000000000" pitchFamily="17" charset="-128"/>
                <a:ea typeface="BIZ UD明朝 Medium" panose="02020500000000000000" pitchFamily="17" charset="-128"/>
              </a:rPr>
              <a:t>・平成２１年３月２６日「学校教育法施行規則の一部を改正する省令」が公布され、平成２１年度４月１日より施行される</a:t>
            </a:r>
            <a:endParaRPr lang="en-US" altLang="ja-JP" sz="2800" dirty="0">
              <a:latin typeface="BIZ UD明朝 Medium" panose="02020500000000000000" pitchFamily="17" charset="-128"/>
              <a:ea typeface="BIZ UD明朝 Medium" panose="02020500000000000000" pitchFamily="17" charset="-128"/>
            </a:endParaRPr>
          </a:p>
          <a:p>
            <a:r>
              <a:rPr kumimoji="1" lang="ja-JP" altLang="en-US" sz="2800" dirty="0">
                <a:latin typeface="BIZ UD明朝 Medium" panose="02020500000000000000" pitchFamily="17" charset="-128"/>
                <a:ea typeface="BIZ UD明朝 Medium" panose="02020500000000000000" pitchFamily="17" charset="-128"/>
              </a:rPr>
              <a:t>・これにより、事務の合理・効率化や事務連携処理体制の充実を図るため、小中学校に事務長を置くことができることとなった</a:t>
            </a:r>
            <a:endParaRPr kumimoji="1" lang="en-US" altLang="ja-JP" sz="2800" dirty="0">
              <a:latin typeface="BIZ UD明朝 Medium" panose="02020500000000000000" pitchFamily="17" charset="-128"/>
              <a:ea typeface="BIZ UD明朝 Medium" panose="02020500000000000000" pitchFamily="17" charset="-128"/>
            </a:endParaRPr>
          </a:p>
          <a:p>
            <a:endParaRPr lang="en-US" altLang="ja-JP" sz="2800" dirty="0">
              <a:latin typeface="BIZ UD明朝 Medium" panose="02020500000000000000" pitchFamily="17" charset="-128"/>
              <a:ea typeface="BIZ UD明朝 Medium" panose="02020500000000000000" pitchFamily="17" charset="-128"/>
            </a:endParaRPr>
          </a:p>
          <a:p>
            <a:r>
              <a:rPr kumimoji="1" lang="ja-JP" altLang="en-US" sz="2800" dirty="0">
                <a:latin typeface="BIZ UD明朝 Medium" panose="02020500000000000000" pitchFamily="17" charset="-128"/>
                <a:ea typeface="BIZ UD明朝 Medium" panose="02020500000000000000" pitchFamily="17" charset="-128"/>
              </a:rPr>
              <a:t>平成２２年（２０１０年）度</a:t>
            </a:r>
            <a:endParaRPr kumimoji="1" lang="en-US" altLang="ja-JP" sz="2800" dirty="0">
              <a:latin typeface="BIZ UD明朝 Medium" panose="02020500000000000000" pitchFamily="17" charset="-128"/>
              <a:ea typeface="BIZ UD明朝 Medium" panose="02020500000000000000" pitchFamily="17" charset="-128"/>
            </a:endParaRPr>
          </a:p>
          <a:p>
            <a:r>
              <a:rPr kumimoji="1" lang="ja-JP" altLang="en-US" sz="2800" dirty="0">
                <a:latin typeface="BIZ UD明朝 Medium" panose="02020500000000000000" pitchFamily="17" charset="-128"/>
                <a:ea typeface="BIZ UD明朝 Medium" panose="02020500000000000000" pitchFamily="17" charset="-128"/>
              </a:rPr>
              <a:t>平塚市教育委員会は学校事務連携組織検討会を立ち上げ、学校事務連携組織の</a:t>
            </a:r>
            <a:r>
              <a:rPr kumimoji="1" lang="ja-JP" altLang="en-US" sz="2800" u="sng" dirty="0">
                <a:latin typeface="BIZ UD明朝 Medium" panose="02020500000000000000" pitchFamily="17" charset="-128"/>
                <a:ea typeface="BIZ UD明朝 Medium" panose="02020500000000000000" pitchFamily="17" charset="-128"/>
              </a:rPr>
              <a:t>改正に向け</a:t>
            </a:r>
            <a:r>
              <a:rPr kumimoji="1" lang="ja-JP" altLang="en-US" sz="2800" dirty="0">
                <a:latin typeface="BIZ UD明朝 Medium" panose="02020500000000000000" pitchFamily="17" charset="-128"/>
                <a:ea typeface="BIZ UD明朝 Medium" panose="02020500000000000000" pitchFamily="17" charset="-128"/>
              </a:rPr>
              <a:t>検討を開始</a:t>
            </a:r>
            <a:endParaRPr kumimoji="1" lang="en-US" altLang="ja-JP" sz="2800" dirty="0">
              <a:latin typeface="BIZ UD明朝 Medium" panose="02020500000000000000" pitchFamily="17" charset="-128"/>
              <a:ea typeface="BIZ UD明朝 Medium" panose="02020500000000000000" pitchFamily="17" charset="-128"/>
            </a:endParaRPr>
          </a:p>
          <a:p>
            <a:r>
              <a:rPr lang="ja-JP" altLang="en-US" sz="2800" dirty="0">
                <a:latin typeface="BIZ UD明朝 Medium" panose="02020500000000000000" pitchFamily="17" charset="-128"/>
                <a:ea typeface="BIZ UD明朝 Medium" panose="02020500000000000000" pitchFamily="17" charset="-128"/>
              </a:rPr>
              <a:t>　　　　　　　　　　　　　　　　　</a:t>
            </a:r>
            <a:endParaRPr kumimoji="1" lang="en-US" altLang="ja-JP" sz="2800" dirty="0">
              <a:latin typeface="BIZ UD明朝 Medium" panose="02020500000000000000" pitchFamily="17" charset="-128"/>
              <a:ea typeface="BIZ UD明朝 Medium" panose="02020500000000000000" pitchFamily="17" charset="-128"/>
            </a:endParaRPr>
          </a:p>
          <a:p>
            <a:endParaRPr kumimoji="1" lang="en-US" altLang="ja-JP" dirty="0"/>
          </a:p>
        </p:txBody>
      </p:sp>
    </p:spTree>
    <p:extLst>
      <p:ext uri="{BB962C8B-B14F-4D97-AF65-F5344CB8AC3E}">
        <p14:creationId xmlns:p14="http://schemas.microsoft.com/office/powerpoint/2010/main" val="2303335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849085" y="509451"/>
            <a:ext cx="10907486" cy="5773783"/>
          </a:xfrm>
        </p:spPr>
        <p:txBody>
          <a:bodyPr>
            <a:normAutofit/>
          </a:bodyPr>
          <a:lstStyle/>
          <a:p>
            <a:r>
              <a:rPr lang="en-US" altLang="ja-JP" sz="2400" dirty="0">
                <a:latin typeface="BIZ UDP明朝 Medium" panose="02020500000000000000" pitchFamily="18" charset="-128"/>
                <a:ea typeface="BIZ UDP明朝 Medium" panose="02020500000000000000" pitchFamily="18" charset="-128"/>
              </a:rPr>
              <a:t>〈</a:t>
            </a:r>
            <a:r>
              <a:rPr kumimoji="1" lang="ja-JP" altLang="en-US" sz="2400" dirty="0">
                <a:latin typeface="BIZ UDP明朝 Medium" panose="02020500000000000000" pitchFamily="18" charset="-128"/>
                <a:ea typeface="BIZ UDP明朝 Medium" panose="02020500000000000000" pitchFamily="18" charset="-128"/>
              </a:rPr>
              <a:t>平成２３年度　学校事務連携組織検討委員会　参加者</a:t>
            </a:r>
            <a:r>
              <a:rPr kumimoji="1" lang="en-US" altLang="ja-JP" sz="2400" dirty="0">
                <a:latin typeface="BIZ UDP明朝 Medium" panose="02020500000000000000" pitchFamily="18" charset="-128"/>
                <a:ea typeface="BIZ UDP明朝 Medium" panose="02020500000000000000" pitchFamily="18" charset="-128"/>
              </a:rPr>
              <a:t>〉</a:t>
            </a:r>
          </a:p>
          <a:p>
            <a:endParaRPr lang="en-US" altLang="ja-JP" sz="2400" dirty="0">
              <a:latin typeface="BIZ UDP明朝 Medium" panose="02020500000000000000" pitchFamily="18" charset="-128"/>
              <a:ea typeface="BIZ UDP明朝 Medium" panose="02020500000000000000" pitchFamily="18" charset="-128"/>
            </a:endParaRPr>
          </a:p>
          <a:p>
            <a:r>
              <a:rPr kumimoji="1" lang="ja-JP" altLang="en-US" sz="2400" dirty="0">
                <a:latin typeface="BIZ UDP明朝 Medium" panose="02020500000000000000" pitchFamily="18" charset="-128"/>
                <a:ea typeface="BIZ UDP明朝 Medium" panose="02020500000000000000" pitchFamily="18" charset="-128"/>
              </a:rPr>
              <a:t>　小学校校長会代表</a:t>
            </a:r>
            <a:endParaRPr kumimoji="1" lang="en-US" altLang="ja-JP" sz="2400" dirty="0">
              <a:latin typeface="BIZ UDP明朝 Medium" panose="02020500000000000000" pitchFamily="18" charset="-128"/>
              <a:ea typeface="BIZ UDP明朝 Medium" panose="02020500000000000000" pitchFamily="18" charset="-128"/>
            </a:endParaRPr>
          </a:p>
          <a:p>
            <a:r>
              <a:rPr kumimoji="1" lang="ja-JP" altLang="en-US" sz="2400" dirty="0">
                <a:latin typeface="BIZ UDP明朝 Medium" panose="02020500000000000000" pitchFamily="18" charset="-128"/>
                <a:ea typeface="BIZ UDP明朝 Medium" panose="02020500000000000000" pitchFamily="18" charset="-128"/>
              </a:rPr>
              <a:t>　中学校校長会代表</a:t>
            </a:r>
            <a:endParaRPr kumimoji="1" lang="en-US" altLang="ja-JP" sz="2400" dirty="0">
              <a:latin typeface="BIZ UDP明朝 Medium" panose="02020500000000000000" pitchFamily="18" charset="-128"/>
              <a:ea typeface="BIZ UDP明朝 Medium" panose="02020500000000000000" pitchFamily="18" charset="-128"/>
            </a:endParaRPr>
          </a:p>
          <a:p>
            <a:r>
              <a:rPr lang="ja-JP" altLang="en-US" sz="2400" dirty="0">
                <a:latin typeface="BIZ UDP明朝 Medium" panose="02020500000000000000" pitchFamily="18" charset="-128"/>
                <a:ea typeface="BIZ UDP明朝 Medium" panose="02020500000000000000" pitchFamily="18" charset="-128"/>
              </a:rPr>
              <a:t>　小学校教頭会代表</a:t>
            </a:r>
            <a:endParaRPr lang="en-US" altLang="ja-JP" sz="2400" dirty="0">
              <a:latin typeface="BIZ UDP明朝 Medium" panose="02020500000000000000" pitchFamily="18" charset="-128"/>
              <a:ea typeface="BIZ UDP明朝 Medium" panose="02020500000000000000" pitchFamily="18" charset="-128"/>
            </a:endParaRPr>
          </a:p>
          <a:p>
            <a:r>
              <a:rPr kumimoji="1" lang="ja-JP" altLang="en-US" sz="2400" dirty="0">
                <a:latin typeface="BIZ UDP明朝 Medium" panose="02020500000000000000" pitchFamily="18" charset="-128"/>
                <a:ea typeface="BIZ UDP明朝 Medium" panose="02020500000000000000" pitchFamily="18" charset="-128"/>
              </a:rPr>
              <a:t>　中学校</a:t>
            </a:r>
            <a:r>
              <a:rPr kumimoji="1" lang="ja-JP" altLang="en-US" sz="2400" dirty="0">
                <a:solidFill>
                  <a:schemeClr val="tx1"/>
                </a:solidFill>
                <a:latin typeface="BIZ UDP明朝 Medium" panose="02020500000000000000" pitchFamily="18" charset="-128"/>
                <a:ea typeface="BIZ UDP明朝 Medium" panose="02020500000000000000" pitchFamily="18" charset="-128"/>
              </a:rPr>
              <a:t>教頭</a:t>
            </a:r>
            <a:r>
              <a:rPr kumimoji="1" lang="ja-JP" altLang="en-US" sz="2400" dirty="0">
                <a:latin typeface="BIZ UDP明朝 Medium" panose="02020500000000000000" pitchFamily="18" charset="-128"/>
                <a:ea typeface="BIZ UDP明朝 Medium" panose="02020500000000000000" pitchFamily="18" charset="-128"/>
              </a:rPr>
              <a:t>会</a:t>
            </a:r>
            <a:r>
              <a:rPr lang="ja-JP" altLang="en-US" sz="2400" dirty="0">
                <a:latin typeface="BIZ UDP明朝 Medium" panose="02020500000000000000" pitchFamily="18" charset="-128"/>
                <a:ea typeface="BIZ UDP明朝 Medium" panose="02020500000000000000" pitchFamily="18" charset="-128"/>
              </a:rPr>
              <a:t>代表</a:t>
            </a:r>
            <a:endParaRPr lang="en-US" altLang="ja-JP" sz="2400" dirty="0">
              <a:latin typeface="BIZ UDP明朝 Medium" panose="02020500000000000000" pitchFamily="18" charset="-128"/>
              <a:ea typeface="BIZ UDP明朝 Medium" panose="02020500000000000000" pitchFamily="18" charset="-128"/>
            </a:endParaRPr>
          </a:p>
          <a:p>
            <a:r>
              <a:rPr kumimoji="1" lang="ja-JP" altLang="en-US" sz="2400" dirty="0">
                <a:latin typeface="BIZ UDP明朝 Medium" panose="02020500000000000000" pitchFamily="18" charset="-128"/>
                <a:ea typeface="BIZ UDP明朝 Medium" panose="02020500000000000000" pitchFamily="18" charset="-128"/>
              </a:rPr>
              <a:t>　事務研（事務主幹・事務主事２名）</a:t>
            </a:r>
            <a:endParaRPr kumimoji="1" lang="en-US" altLang="ja-JP" sz="2400" dirty="0">
              <a:latin typeface="BIZ UDP明朝 Medium" panose="02020500000000000000" pitchFamily="18" charset="-128"/>
              <a:ea typeface="BIZ UDP明朝 Medium" panose="02020500000000000000" pitchFamily="18" charset="-128"/>
            </a:endParaRPr>
          </a:p>
          <a:p>
            <a:r>
              <a:rPr lang="ja-JP" altLang="en-US" sz="2400" dirty="0">
                <a:latin typeface="BIZ UDP明朝 Medium" panose="02020500000000000000" pitchFamily="18" charset="-128"/>
                <a:ea typeface="BIZ UDP明朝 Medium" panose="02020500000000000000" pitchFamily="18" charset="-128"/>
              </a:rPr>
              <a:t>　教職員代表　中教組</a:t>
            </a:r>
            <a:endParaRPr lang="en-US" altLang="ja-JP" sz="2400" dirty="0">
              <a:latin typeface="BIZ UDP明朝 Medium" panose="02020500000000000000" pitchFamily="18" charset="-128"/>
              <a:ea typeface="BIZ UDP明朝 Medium" panose="02020500000000000000" pitchFamily="18" charset="-128"/>
            </a:endParaRPr>
          </a:p>
          <a:p>
            <a:r>
              <a:rPr kumimoji="1" lang="ja-JP" altLang="en-US" sz="2400" dirty="0">
                <a:latin typeface="BIZ UDP明朝 Medium" panose="02020500000000000000" pitchFamily="18" charset="-128"/>
                <a:ea typeface="BIZ UDP明朝 Medium" panose="02020500000000000000" pitchFamily="18" charset="-128"/>
              </a:rPr>
              <a:t>　事務職員部代表　中教組</a:t>
            </a:r>
            <a:endParaRPr kumimoji="1" lang="en-US" altLang="ja-JP" sz="2400" dirty="0">
              <a:latin typeface="BIZ UDP明朝 Medium" panose="02020500000000000000" pitchFamily="18" charset="-128"/>
              <a:ea typeface="BIZ UDP明朝 Medium" panose="02020500000000000000" pitchFamily="18" charset="-128"/>
            </a:endParaRPr>
          </a:p>
          <a:p>
            <a:r>
              <a:rPr lang="ja-JP" altLang="en-US" sz="2400" dirty="0">
                <a:latin typeface="BIZ UDP明朝 Medium" panose="02020500000000000000" pitchFamily="18" charset="-128"/>
                <a:ea typeface="BIZ UDP明朝 Medium" panose="02020500000000000000" pitchFamily="18" charset="-128"/>
              </a:rPr>
              <a:t>　平塚市教育委員会　教職員課　課長、主管２名</a:t>
            </a:r>
            <a:endParaRPr lang="en-US" altLang="ja-JP" sz="2400" dirty="0">
              <a:latin typeface="BIZ UDP明朝 Medium" panose="02020500000000000000" pitchFamily="18" charset="-128"/>
              <a:ea typeface="BIZ UDP明朝 Medium" panose="02020500000000000000" pitchFamily="18" charset="-128"/>
            </a:endParaRPr>
          </a:p>
          <a:p>
            <a:r>
              <a:rPr kumimoji="1" lang="ja-JP" altLang="en-US" sz="2400" dirty="0">
                <a:latin typeface="BIZ UDP明朝 Medium" panose="02020500000000000000" pitchFamily="18" charset="-128"/>
                <a:ea typeface="BIZ UDP明朝 Medium" panose="02020500000000000000" pitchFamily="18" charset="-128"/>
              </a:rPr>
              <a:t>　　　　　　　　　　　　　　教育総務課　課長、課長代理（事務局）、主査（事務局）</a:t>
            </a:r>
            <a:endParaRPr kumimoji="1" lang="en-US" altLang="ja-JP" sz="2400" dirty="0">
              <a:latin typeface="BIZ UDP明朝 Medium" panose="02020500000000000000" pitchFamily="18" charset="-128"/>
              <a:ea typeface="BIZ UDP明朝 Medium" panose="02020500000000000000" pitchFamily="18" charset="-128"/>
            </a:endParaRPr>
          </a:p>
          <a:p>
            <a:endParaRPr kumimoji="1" lang="en-US" altLang="ja-JP" sz="2400"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232131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677335" y="692331"/>
            <a:ext cx="10804916" cy="5349031"/>
          </a:xfrm>
        </p:spPr>
        <p:txBody>
          <a:bodyPr>
            <a:normAutofit/>
          </a:bodyPr>
          <a:lstStyle/>
          <a:p>
            <a:r>
              <a:rPr kumimoji="1" lang="ja-JP" altLang="en-US" sz="2800" dirty="0">
                <a:latin typeface="BIZ UD明朝 Medium" panose="02020500000000000000" pitchFamily="17" charset="-128"/>
                <a:ea typeface="BIZ UD明朝 Medium" panose="02020500000000000000" pitchFamily="17" charset="-128"/>
              </a:rPr>
              <a:t>平成２５年（２０１３年）度</a:t>
            </a:r>
            <a:endParaRPr kumimoji="1" lang="en-US" altLang="ja-JP" sz="2800" dirty="0">
              <a:latin typeface="BIZ UD明朝 Medium" panose="02020500000000000000" pitchFamily="17" charset="-128"/>
              <a:ea typeface="BIZ UD明朝 Medium" panose="02020500000000000000" pitchFamily="17" charset="-128"/>
            </a:endParaRPr>
          </a:p>
          <a:p>
            <a:r>
              <a:rPr lang="ja-JP" altLang="en-US" sz="2800" dirty="0">
                <a:latin typeface="BIZ UD明朝 Medium" panose="02020500000000000000" pitchFamily="17" charset="-128"/>
                <a:ea typeface="BIZ UD明朝 Medium" panose="02020500000000000000" pitchFamily="17" charset="-128"/>
              </a:rPr>
              <a:t>平成２５年４月１日</a:t>
            </a:r>
            <a:endParaRPr lang="en-US" altLang="ja-JP" sz="2800" dirty="0">
              <a:latin typeface="BIZ UD明朝 Medium" panose="02020500000000000000" pitchFamily="17" charset="-128"/>
              <a:ea typeface="BIZ UD明朝 Medium" panose="02020500000000000000" pitchFamily="17" charset="-128"/>
            </a:endParaRPr>
          </a:p>
          <a:p>
            <a:r>
              <a:rPr kumimoji="1" lang="ja-JP" altLang="en-US" sz="2800" u="sng" dirty="0">
                <a:latin typeface="BIZ UD明朝 Medium" panose="02020500000000000000" pitchFamily="17" charset="-128"/>
                <a:ea typeface="BIZ UD明朝 Medium" panose="02020500000000000000" pitchFamily="17" charset="-128"/>
              </a:rPr>
              <a:t>〇平塚市立学校の管理運営に関する規則の改正</a:t>
            </a:r>
            <a:endParaRPr kumimoji="1" lang="en-US" altLang="ja-JP" sz="2800" u="sng" dirty="0">
              <a:latin typeface="BIZ UD明朝 Medium" panose="02020500000000000000" pitchFamily="17" charset="-128"/>
              <a:ea typeface="BIZ UD明朝 Medium" panose="02020500000000000000" pitchFamily="17" charset="-128"/>
            </a:endParaRPr>
          </a:p>
          <a:p>
            <a:r>
              <a:rPr lang="ja-JP" altLang="en-US" sz="2800" dirty="0">
                <a:latin typeface="BIZ UD明朝 Medium" panose="02020500000000000000" pitchFamily="17" charset="-128"/>
                <a:ea typeface="BIZ UD明朝 Medium" panose="02020500000000000000" pitchFamily="17" charset="-128"/>
              </a:rPr>
              <a:t>⇒これまでの学校事務連携組織を再整備し、学校事務連携支援室　　　を「管理運営規則」に位置づける。</a:t>
            </a:r>
            <a:endParaRPr lang="en-US" altLang="ja-JP" sz="2800" dirty="0">
              <a:latin typeface="BIZ UD明朝 Medium" panose="02020500000000000000" pitchFamily="17" charset="-128"/>
              <a:ea typeface="BIZ UD明朝 Medium" panose="02020500000000000000" pitchFamily="17" charset="-128"/>
            </a:endParaRPr>
          </a:p>
          <a:p>
            <a:r>
              <a:rPr kumimoji="1" lang="ja-JP" altLang="en-US" sz="2800" dirty="0">
                <a:latin typeface="BIZ UD明朝 Medium" panose="02020500000000000000" pitchFamily="17" charset="-128"/>
                <a:ea typeface="BIZ UD明朝 Medium" panose="02020500000000000000" pitchFamily="17" charset="-128"/>
              </a:rPr>
              <a:t>⇒これまでの学校事務連携組織の各ブロック長を「支援室長」として「管理運営規則」に位置づける</a:t>
            </a:r>
            <a:endParaRPr kumimoji="1" lang="en-US" altLang="ja-JP" sz="2800" dirty="0">
              <a:latin typeface="BIZ UD明朝 Medium" panose="02020500000000000000" pitchFamily="17" charset="-128"/>
              <a:ea typeface="BIZ UD明朝 Medium" panose="02020500000000000000" pitchFamily="17" charset="-128"/>
            </a:endParaRPr>
          </a:p>
          <a:p>
            <a:endParaRPr lang="en-US" altLang="ja-JP" sz="2800" dirty="0">
              <a:latin typeface="BIZ UD明朝 Medium" panose="02020500000000000000" pitchFamily="17" charset="-128"/>
              <a:ea typeface="BIZ UD明朝 Medium" panose="02020500000000000000" pitchFamily="17" charset="-128"/>
            </a:endParaRPr>
          </a:p>
          <a:p>
            <a:r>
              <a:rPr kumimoji="1" lang="ja-JP" altLang="en-US" sz="2800" dirty="0">
                <a:latin typeface="BIZ UD明朝 Medium" panose="02020500000000000000" pitchFamily="17" charset="-128"/>
                <a:ea typeface="BIZ UD明朝 Medium" panose="02020500000000000000" pitchFamily="17" charset="-128"/>
              </a:rPr>
              <a:t>〇</a:t>
            </a:r>
            <a:r>
              <a:rPr kumimoji="1" lang="ja-JP" altLang="en-US" sz="2800" u="sng" dirty="0">
                <a:latin typeface="BIZ UD明朝 Medium" panose="02020500000000000000" pitchFamily="17" charset="-128"/>
                <a:ea typeface="BIZ UD明朝 Medium" panose="02020500000000000000" pitchFamily="17" charset="-128"/>
              </a:rPr>
              <a:t>現行の「学校事務連携組織設置要綱」を見直し「学校事務連携支援室運営要綱」と名称改正</a:t>
            </a:r>
            <a:endParaRPr kumimoji="1" lang="en-US" altLang="ja-JP" sz="2800" u="sng" dirty="0">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293337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extLst>
              <p:ext uri="{D42A27DB-BD31-4B8C-83A1-F6EECF244321}">
                <p14:modId xmlns:p14="http://schemas.microsoft.com/office/powerpoint/2010/main" val="3134568463"/>
              </p:ext>
            </p:extLst>
          </p:nvPr>
        </p:nvGraphicFramePr>
        <p:xfrm>
          <a:off x="235132" y="915609"/>
          <a:ext cx="7981406" cy="4779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四角形吹き出し 2"/>
          <p:cNvSpPr/>
          <p:nvPr/>
        </p:nvSpPr>
        <p:spPr>
          <a:xfrm>
            <a:off x="8020595" y="366968"/>
            <a:ext cx="3304903" cy="1171905"/>
          </a:xfrm>
          <a:prstGeom prst="wedgeRectCallout">
            <a:avLst>
              <a:gd name="adj1" fmla="val -73007"/>
              <a:gd name="adj2" fmla="val 2422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支援室の運営、</a:t>
            </a:r>
            <a:endParaRPr kumimoji="1" lang="en-US" altLang="ja-JP" sz="1600" dirty="0">
              <a:solidFill>
                <a:schemeClr val="tx1"/>
              </a:solidFill>
            </a:endParaRPr>
          </a:p>
          <a:p>
            <a:pPr algn="ctr"/>
            <a:r>
              <a:rPr kumimoji="1" lang="ja-JP" altLang="en-US" sz="1600" dirty="0">
                <a:solidFill>
                  <a:schemeClr val="tx1"/>
                </a:solidFill>
              </a:rPr>
              <a:t>事務の研修に主体的に関わる</a:t>
            </a:r>
            <a:endParaRPr kumimoji="1" lang="en-US" altLang="ja-JP" sz="1600" dirty="0">
              <a:solidFill>
                <a:schemeClr val="tx1"/>
              </a:solidFill>
            </a:endParaRPr>
          </a:p>
          <a:p>
            <a:pPr algn="ctr"/>
            <a:r>
              <a:rPr kumimoji="1" lang="ja-JP" altLang="en-US" sz="1600" dirty="0">
                <a:solidFill>
                  <a:schemeClr val="tx1"/>
                </a:solidFill>
              </a:rPr>
              <a:t>（事務局）</a:t>
            </a:r>
          </a:p>
        </p:txBody>
      </p:sp>
      <p:sp>
        <p:nvSpPr>
          <p:cNvPr id="4" name="四角形吹き出し 3"/>
          <p:cNvSpPr/>
          <p:nvPr/>
        </p:nvSpPr>
        <p:spPr>
          <a:xfrm>
            <a:off x="8020595" y="1895323"/>
            <a:ext cx="3304903" cy="865899"/>
          </a:xfrm>
          <a:prstGeom prst="wedgeRectCallout">
            <a:avLst>
              <a:gd name="adj1" fmla="val -77749"/>
              <a:gd name="adj2" fmla="val 171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事務連携の進め方について</a:t>
            </a:r>
            <a:endParaRPr kumimoji="1" lang="en-US" altLang="ja-JP" dirty="0">
              <a:solidFill>
                <a:schemeClr val="tx1"/>
              </a:solidFill>
            </a:endParaRPr>
          </a:p>
          <a:p>
            <a:pPr algn="ctr"/>
            <a:r>
              <a:rPr kumimoji="1" lang="ja-JP" altLang="en-US" dirty="0">
                <a:solidFill>
                  <a:schemeClr val="tx1"/>
                </a:solidFill>
              </a:rPr>
              <a:t>確認</a:t>
            </a:r>
          </a:p>
        </p:txBody>
      </p:sp>
      <p:sp>
        <p:nvSpPr>
          <p:cNvPr id="5" name="四角形吹き出し 4"/>
          <p:cNvSpPr/>
          <p:nvPr/>
        </p:nvSpPr>
        <p:spPr>
          <a:xfrm>
            <a:off x="8020595" y="3097588"/>
            <a:ext cx="3304903" cy="1069463"/>
          </a:xfrm>
          <a:prstGeom prst="wedgeRectCallout">
            <a:avLst>
              <a:gd name="adj1" fmla="val -120833"/>
              <a:gd name="adj2" fmla="val 175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課題の整理、ブロック間の</a:t>
            </a:r>
            <a:endParaRPr kumimoji="1" lang="en-US" altLang="ja-JP" dirty="0">
              <a:solidFill>
                <a:schemeClr val="tx1"/>
              </a:solidFill>
            </a:endParaRPr>
          </a:p>
          <a:p>
            <a:pPr algn="ctr"/>
            <a:r>
              <a:rPr kumimoji="1" lang="ja-JP" altLang="en-US" dirty="0">
                <a:solidFill>
                  <a:schemeClr val="tx1"/>
                </a:solidFill>
              </a:rPr>
              <a:t>連絡調整、情報発信</a:t>
            </a:r>
          </a:p>
        </p:txBody>
      </p:sp>
    </p:spTree>
    <p:extLst>
      <p:ext uri="{BB962C8B-B14F-4D97-AF65-F5344CB8AC3E}">
        <p14:creationId xmlns:p14="http://schemas.microsoft.com/office/powerpoint/2010/main" val="4105605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extLst>
              <p:ext uri="{D42A27DB-BD31-4B8C-83A1-F6EECF244321}">
                <p14:modId xmlns:p14="http://schemas.microsoft.com/office/powerpoint/2010/main" val="648789397"/>
              </p:ext>
            </p:extLst>
          </p:nvPr>
        </p:nvGraphicFramePr>
        <p:xfrm>
          <a:off x="137886"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四角形吹き出し 2"/>
          <p:cNvSpPr/>
          <p:nvPr/>
        </p:nvSpPr>
        <p:spPr>
          <a:xfrm>
            <a:off x="7393577" y="719666"/>
            <a:ext cx="4349932" cy="2036597"/>
          </a:xfrm>
          <a:prstGeom prst="wedgeRectCallout">
            <a:avLst>
              <a:gd name="adj1" fmla="val -103416"/>
              <a:gd name="adj2" fmla="val -215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各ブロックの拠点校及び支援室長の配置は市教委が指定</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当該事務職員に辞令を交付する</a:t>
            </a:r>
          </a:p>
        </p:txBody>
      </p:sp>
    </p:spTree>
    <p:extLst>
      <p:ext uri="{BB962C8B-B14F-4D97-AF65-F5344CB8AC3E}">
        <p14:creationId xmlns:p14="http://schemas.microsoft.com/office/powerpoint/2010/main" val="2267922679"/>
      </p:ext>
    </p:extLst>
  </p:cSld>
  <p:clrMapOvr>
    <a:masterClrMapping/>
  </p:clrMapOvr>
</p:sld>
</file>

<file path=ppt/theme/theme1.xml><?xml version="1.0" encoding="utf-8"?>
<a:theme xmlns:a="http://schemas.openxmlformats.org/drawingml/2006/main" name="メトロポリタン">
  <a:themeElements>
    <a:clrScheme name="メトロポリタン">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メトロポリタン">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メトロポリタン">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dc7352e55e77714fab0739bd1a2ce12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b47b806cf7e90fe7257fa1ff83c741b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A0466F-55BA-4B4C-B910-3BFE9417EB92}">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1af3243-3dd4-4a8d-8c0d-dd76da1f02a5"/>
    <ds:schemaRef ds:uri="http://www.w3.org/XML/1998/namespace"/>
  </ds:schemaRefs>
</ds:datastoreItem>
</file>

<file path=customXml/itemProps2.xml><?xml version="1.0" encoding="utf-8"?>
<ds:datastoreItem xmlns:ds="http://schemas.openxmlformats.org/officeDocument/2006/customXml" ds:itemID="{F13075A8-A5B0-4ED9-ACD9-B97630E65A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235EAC-5FEE-4CF4-B627-4AC327BD04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TM03457491[[fn=メトロポリタン]]</Template>
  <TotalTime>0</TotalTime>
  <Words>2181</Words>
  <Application>Microsoft Office PowerPoint</Application>
  <PresentationFormat>ワイド画面</PresentationFormat>
  <Paragraphs>192</Paragraphs>
  <Slides>22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22</vt:i4>
      </vt:variant>
    </vt:vector>
  </HeadingPairs>
  <TitlesOfParts>
    <vt:vector size="31" baseType="lpstr">
      <vt:lpstr>BIZ UDP明朝 Medium</vt:lpstr>
      <vt:lpstr>BIZ UD明朝 Medium</vt:lpstr>
      <vt:lpstr>Meiryo UI</vt:lpstr>
      <vt:lpstr>ＭＳ 明朝</vt:lpstr>
      <vt:lpstr>游明朝</vt:lpstr>
      <vt:lpstr>Arial</vt:lpstr>
      <vt:lpstr>Calibri Light</vt:lpstr>
      <vt:lpstr>Wingdings</vt:lpstr>
      <vt:lpstr>メトロポリタン</vt:lpstr>
      <vt:lpstr>平塚市立学校事務職員研究会の     今までとこれから 　        ～学校事務連携支援室の変革～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【学校事務連携支援室の誕生】</vt:lpstr>
      <vt:lpstr>【教育委員会の関与】</vt:lpstr>
      <vt:lpstr>【事務連携支援室長とは・・・】</vt:lpstr>
      <vt:lpstr>発足当初の事務連携支援室の効果と成果 そして検証</vt:lpstr>
      <vt:lpstr> 発足当初の事務連携支援室の課題 </vt:lpstr>
      <vt:lpstr>平塚市の課題とこれから</vt:lpstr>
      <vt:lpstr>事務職員研究会と事務連携支援室</vt:lpstr>
      <vt:lpstr>課題１．事務研と支援室 　　　　　組織を回すための課題が山積</vt:lpstr>
      <vt:lpstr>課題２．数年おきに大きく変わる地区状況と 　　　　どう向き合うか</vt:lpstr>
      <vt:lpstr>課題３．行政との窓口をどこに設定するか</vt:lpstr>
      <vt:lpstr>PowerPoint プレゼンテーション</vt:lpstr>
      <vt:lpstr>「ここがよかった！」 　　　　　　　　　新しい支援室＆研究会</vt:lpstr>
      <vt:lpstr>がむしゃらにやって見えた課題は よりよい組織を作るための第一歩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2024-06-13T06:13:04Z</dcterms:created>
  <dcterms:modified xsi:type="dcterms:W3CDTF">2025-12-03T03:30:45Z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